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51" r:id="rId3"/>
    <p:sldId id="350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591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160784"/>
            <a:ext cx="11809312" cy="536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B167AE-6044-BEA6-937A-244D1ECF6E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340000" cy="540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75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6CEF32-E877-3176-D5CB-3FB7968BE9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08" y="980728"/>
            <a:ext cx="11340000" cy="3646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44B5F6-62B1-D639-DA67-F84B4AD9D494}"/>
              </a:ext>
            </a:extLst>
          </p:cNvPr>
          <p:cNvSpPr/>
          <p:nvPr/>
        </p:nvSpPr>
        <p:spPr bwMode="white">
          <a:xfrm>
            <a:off x="10359339" y="2183529"/>
            <a:ext cx="342770" cy="39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2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14C572-E71E-81E7-E9E9-8151D87307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2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FF6DC2-7C0B-6D50-0E08-1537E5879ED3}"/>
              </a:ext>
            </a:extLst>
          </p:cNvPr>
          <p:cNvSpPr/>
          <p:nvPr/>
        </p:nvSpPr>
        <p:spPr bwMode="white">
          <a:xfrm>
            <a:off x="10414609" y="2015610"/>
            <a:ext cx="371335" cy="40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56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43444D-E540-8E34-D55D-8566EC2B7E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A765F4-2740-E5B5-06F4-0610E5281785}"/>
              </a:ext>
            </a:extLst>
          </p:cNvPr>
          <p:cNvSpPr/>
          <p:nvPr/>
        </p:nvSpPr>
        <p:spPr bwMode="white">
          <a:xfrm>
            <a:off x="10414609" y="1186084"/>
            <a:ext cx="371335" cy="39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97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60CFEF-2BF7-32BE-4CC1-B720F5C581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7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6972D1-E03C-7384-1215-EC0633856493}"/>
              </a:ext>
            </a:extLst>
          </p:cNvPr>
          <p:cNvSpPr/>
          <p:nvPr/>
        </p:nvSpPr>
        <p:spPr bwMode="white">
          <a:xfrm>
            <a:off x="10433652" y="2014266"/>
            <a:ext cx="342770" cy="39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28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31A55-413D-F1A2-E057-D3B3A54C73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64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FB4EA0-06D1-0D8E-37D3-69C82FC4B527}"/>
              </a:ext>
            </a:extLst>
          </p:cNvPr>
          <p:cNvSpPr/>
          <p:nvPr/>
        </p:nvSpPr>
        <p:spPr bwMode="white">
          <a:xfrm>
            <a:off x="10500302" y="5191200"/>
            <a:ext cx="428463" cy="40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763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77F423-2B4C-ECFB-C8A9-DDBBA872E2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340000" cy="53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99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E21BA8-2699-02E0-C333-798486DF16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42342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439262-5CEC-CCD8-1501-D72F2A2631CA}"/>
              </a:ext>
            </a:extLst>
          </p:cNvPr>
          <p:cNvSpPr/>
          <p:nvPr/>
        </p:nvSpPr>
        <p:spPr bwMode="white">
          <a:xfrm>
            <a:off x="10168859" y="2682751"/>
            <a:ext cx="315065" cy="35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61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AA4EF6-E4A2-D1CC-B5D3-3D4F47D693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921854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26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5F7183-F9FF-62C2-209B-DD7DBBDAEB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6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0C81D8-A5BF-FC06-8155-BA70119C4125}"/>
              </a:ext>
            </a:extLst>
          </p:cNvPr>
          <p:cNvSpPr/>
          <p:nvPr/>
        </p:nvSpPr>
        <p:spPr bwMode="white">
          <a:xfrm>
            <a:off x="2597531" y="3833659"/>
            <a:ext cx="4446498" cy="50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6624E4-875D-4878-22D8-EFA4DB56D499}"/>
              </a:ext>
            </a:extLst>
          </p:cNvPr>
          <p:cNvSpPr/>
          <p:nvPr/>
        </p:nvSpPr>
        <p:spPr bwMode="white">
          <a:xfrm>
            <a:off x="7271700" y="4748428"/>
            <a:ext cx="4398892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5F778B2-DED7-4C6A-993B-4245BF0C7C23}"/>
              </a:ext>
            </a:extLst>
          </p:cNvPr>
          <p:cNvSpPr/>
          <p:nvPr/>
        </p:nvSpPr>
        <p:spPr bwMode="white">
          <a:xfrm>
            <a:off x="1991545" y="5517232"/>
            <a:ext cx="5985584" cy="63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435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299084-ADA8-8604-8121-A63555F146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112556-BB6B-795B-BF6C-EB3353490191}"/>
              </a:ext>
            </a:extLst>
          </p:cNvPr>
          <p:cNvSpPr/>
          <p:nvPr/>
        </p:nvSpPr>
        <p:spPr bwMode="white">
          <a:xfrm>
            <a:off x="3016473" y="3381403"/>
            <a:ext cx="631255" cy="36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F98D7D-B451-69BA-314E-DD663262EAD2}"/>
              </a:ext>
            </a:extLst>
          </p:cNvPr>
          <p:cNvSpPr/>
          <p:nvPr/>
        </p:nvSpPr>
        <p:spPr bwMode="white">
          <a:xfrm>
            <a:off x="7720050" y="3381403"/>
            <a:ext cx="523677" cy="28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3EC43E-D0C5-1B7D-E269-DE36B4EDA475}"/>
              </a:ext>
            </a:extLst>
          </p:cNvPr>
          <p:cNvSpPr/>
          <p:nvPr/>
        </p:nvSpPr>
        <p:spPr bwMode="white">
          <a:xfrm>
            <a:off x="9138740" y="3381403"/>
            <a:ext cx="523677" cy="36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112556-BB6B-795B-BF6C-EB3353490191}"/>
              </a:ext>
            </a:extLst>
          </p:cNvPr>
          <p:cNvSpPr/>
          <p:nvPr/>
        </p:nvSpPr>
        <p:spPr bwMode="white">
          <a:xfrm>
            <a:off x="3789167" y="3381403"/>
            <a:ext cx="434625" cy="36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112556-BB6B-795B-BF6C-EB3353490191}"/>
              </a:ext>
            </a:extLst>
          </p:cNvPr>
          <p:cNvSpPr/>
          <p:nvPr/>
        </p:nvSpPr>
        <p:spPr bwMode="white">
          <a:xfrm>
            <a:off x="4365639" y="3305052"/>
            <a:ext cx="506225" cy="36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112556-BB6B-795B-BF6C-EB3353490191}"/>
              </a:ext>
            </a:extLst>
          </p:cNvPr>
          <p:cNvSpPr/>
          <p:nvPr/>
        </p:nvSpPr>
        <p:spPr bwMode="white">
          <a:xfrm>
            <a:off x="5021828" y="3379115"/>
            <a:ext cx="506225" cy="36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8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6FD6E9-F988-6F8B-62D4-1B85B99787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4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CEBFD2-4C69-4546-65C4-A98010F9BEF6}"/>
              </a:ext>
            </a:extLst>
          </p:cNvPr>
          <p:cNvSpPr/>
          <p:nvPr/>
        </p:nvSpPr>
        <p:spPr bwMode="white">
          <a:xfrm>
            <a:off x="5406347" y="2054376"/>
            <a:ext cx="599848" cy="38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0A3842-9204-2B70-947F-47D98337DC46}"/>
              </a:ext>
            </a:extLst>
          </p:cNvPr>
          <p:cNvSpPr/>
          <p:nvPr/>
        </p:nvSpPr>
        <p:spPr bwMode="white">
          <a:xfrm>
            <a:off x="1740604" y="2893922"/>
            <a:ext cx="1114005" cy="50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13841A-99A3-C94F-5FA2-7AC607341934}"/>
              </a:ext>
            </a:extLst>
          </p:cNvPr>
          <p:cNvSpPr/>
          <p:nvPr/>
        </p:nvSpPr>
        <p:spPr bwMode="white">
          <a:xfrm>
            <a:off x="3287688" y="4754280"/>
            <a:ext cx="7344816" cy="521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ADA7CA3-FBC3-915A-9652-3F9406A41C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433612"/>
            <a:ext cx="11340000" cy="833823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0A2538C-238A-42F0-D1EF-432AE4681352}"/>
              </a:ext>
            </a:extLst>
          </p:cNvPr>
          <p:cNvSpPr/>
          <p:nvPr/>
        </p:nvSpPr>
        <p:spPr bwMode="white">
          <a:xfrm>
            <a:off x="1161370" y="5548622"/>
            <a:ext cx="990226" cy="48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330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A3CB13-9833-95CE-59C1-ECC25D47B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550432" cy="404433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C0FCEE6-A2DB-5333-35A4-3BA343C809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4581128"/>
            <a:ext cx="8076912" cy="217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39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64A294-E215-9F90-54C1-0DE2A958C1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57484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EF7275-C45C-D045-BF15-EB9AE48C6653}"/>
              </a:ext>
            </a:extLst>
          </p:cNvPr>
          <p:cNvSpPr/>
          <p:nvPr/>
        </p:nvSpPr>
        <p:spPr bwMode="white">
          <a:xfrm>
            <a:off x="2956513" y="3271939"/>
            <a:ext cx="6211191" cy="693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2335D2-391C-1EDC-A4F9-602BEF6FECE7}"/>
              </a:ext>
            </a:extLst>
          </p:cNvPr>
          <p:cNvSpPr/>
          <p:nvPr/>
        </p:nvSpPr>
        <p:spPr bwMode="white">
          <a:xfrm>
            <a:off x="8470346" y="4229808"/>
            <a:ext cx="2209525" cy="56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B176BCF-A21D-6649-F8C1-015F34579072}"/>
              </a:ext>
            </a:extLst>
          </p:cNvPr>
          <p:cNvSpPr/>
          <p:nvPr/>
        </p:nvSpPr>
        <p:spPr bwMode="white">
          <a:xfrm>
            <a:off x="1878088" y="5093904"/>
            <a:ext cx="8784975" cy="53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D1BC228-0D96-3AE6-354C-2A58C818C18C}"/>
              </a:ext>
            </a:extLst>
          </p:cNvPr>
          <p:cNvSpPr/>
          <p:nvPr/>
        </p:nvSpPr>
        <p:spPr bwMode="white">
          <a:xfrm>
            <a:off x="1966904" y="5931328"/>
            <a:ext cx="1975173" cy="52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56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EB665E-C0A1-2AC8-6F3F-D246B4DDFA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3657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3A3D3C-BF7C-346E-305B-6BCA385DEC1C}"/>
              </a:ext>
            </a:extLst>
          </p:cNvPr>
          <p:cNvSpPr/>
          <p:nvPr/>
        </p:nvSpPr>
        <p:spPr bwMode="white">
          <a:xfrm>
            <a:off x="6884316" y="2789648"/>
            <a:ext cx="4083588" cy="624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1916F6-D0F1-FED2-8B98-3EA96414B1D6}"/>
              </a:ext>
            </a:extLst>
          </p:cNvPr>
          <p:cNvSpPr/>
          <p:nvPr/>
        </p:nvSpPr>
        <p:spPr bwMode="white">
          <a:xfrm>
            <a:off x="1462848" y="3725752"/>
            <a:ext cx="8352928" cy="58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3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5D20A-8706-6D06-7402-71DF5D486F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073607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628D4C-8A08-FF16-44E1-DC4D501F87F9}"/>
              </a:ext>
            </a:extLst>
          </p:cNvPr>
          <p:cNvSpPr/>
          <p:nvPr/>
        </p:nvSpPr>
        <p:spPr bwMode="white">
          <a:xfrm>
            <a:off x="3832388" y="6072773"/>
            <a:ext cx="2569085" cy="38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30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7E231E-0455-2C33-A8D1-1EFD46990A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836712"/>
            <a:ext cx="8430084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E9631E-BF35-95D2-E1C4-1ADDF76859D1}"/>
              </a:ext>
            </a:extLst>
          </p:cNvPr>
          <p:cNvSpPr/>
          <p:nvPr/>
        </p:nvSpPr>
        <p:spPr bwMode="white">
          <a:xfrm>
            <a:off x="2830445" y="3207978"/>
            <a:ext cx="2088056" cy="38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A968F1-C4B7-82A9-8367-E68EE369C0B0}"/>
              </a:ext>
            </a:extLst>
          </p:cNvPr>
          <p:cNvSpPr/>
          <p:nvPr/>
        </p:nvSpPr>
        <p:spPr bwMode="white">
          <a:xfrm>
            <a:off x="5718333" y="3215056"/>
            <a:ext cx="2555214" cy="35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7B244B-3536-B3F3-C41D-FE76A07709A8}"/>
              </a:ext>
            </a:extLst>
          </p:cNvPr>
          <p:cNvSpPr/>
          <p:nvPr/>
        </p:nvSpPr>
        <p:spPr bwMode="white">
          <a:xfrm>
            <a:off x="2405756" y="3873348"/>
            <a:ext cx="2555214" cy="360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2DD440-5669-68C8-53EB-EDF84314690E}"/>
              </a:ext>
            </a:extLst>
          </p:cNvPr>
          <p:cNvSpPr/>
          <p:nvPr/>
        </p:nvSpPr>
        <p:spPr bwMode="white">
          <a:xfrm>
            <a:off x="5343191" y="3866269"/>
            <a:ext cx="2930356" cy="38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AC2802D-E67E-9DD3-8D79-13180B67CCE1}"/>
              </a:ext>
            </a:extLst>
          </p:cNvPr>
          <p:cNvSpPr/>
          <p:nvPr/>
        </p:nvSpPr>
        <p:spPr bwMode="white">
          <a:xfrm>
            <a:off x="2426990" y="4545797"/>
            <a:ext cx="2505667" cy="35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AFB9557-7CF0-E162-9D97-33946AEF57CB}"/>
              </a:ext>
            </a:extLst>
          </p:cNvPr>
          <p:cNvSpPr/>
          <p:nvPr/>
        </p:nvSpPr>
        <p:spPr bwMode="white">
          <a:xfrm>
            <a:off x="2426991" y="5211167"/>
            <a:ext cx="2533980" cy="34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7BE61B9-ACD5-8C2A-3DFD-81750C8C1324}"/>
              </a:ext>
            </a:extLst>
          </p:cNvPr>
          <p:cNvSpPr/>
          <p:nvPr/>
        </p:nvSpPr>
        <p:spPr bwMode="white">
          <a:xfrm>
            <a:off x="5343190" y="5211167"/>
            <a:ext cx="2932130" cy="38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767646F-4ADE-C9F4-A531-F23480F78C1E}"/>
              </a:ext>
            </a:extLst>
          </p:cNvPr>
          <p:cNvSpPr/>
          <p:nvPr/>
        </p:nvSpPr>
        <p:spPr bwMode="white">
          <a:xfrm>
            <a:off x="2441147" y="5883616"/>
            <a:ext cx="332673" cy="360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ADC9DE3-E394-6FCC-9046-76928897A7FA}"/>
              </a:ext>
            </a:extLst>
          </p:cNvPr>
          <p:cNvSpPr/>
          <p:nvPr/>
        </p:nvSpPr>
        <p:spPr bwMode="white">
          <a:xfrm>
            <a:off x="5307800" y="5876538"/>
            <a:ext cx="1189130" cy="36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42DD440-5669-68C8-53EB-EDF84314690E}"/>
              </a:ext>
            </a:extLst>
          </p:cNvPr>
          <p:cNvSpPr/>
          <p:nvPr/>
        </p:nvSpPr>
        <p:spPr bwMode="white">
          <a:xfrm>
            <a:off x="5312736" y="4545797"/>
            <a:ext cx="2930356" cy="36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60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20" grpId="0" animBg="1"/>
      <p:bldP spid="26" grpId="0" animBg="1"/>
      <p:bldP spid="27" grpId="0" animBg="1"/>
      <p:bldP spid="31" grpId="0" animBg="1"/>
      <p:bldP spid="32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1FB06D-1877-08AA-8C01-A3C44E4464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47583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19E97B-18CE-7552-DCB5-3E5293D9DA8A}"/>
              </a:ext>
            </a:extLst>
          </p:cNvPr>
          <p:cNvSpPr/>
          <p:nvPr/>
        </p:nvSpPr>
        <p:spPr bwMode="white">
          <a:xfrm>
            <a:off x="6093727" y="1648836"/>
            <a:ext cx="907007" cy="42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D0A949-4E90-7A2D-EC1E-C1E0F196D7CB}"/>
              </a:ext>
            </a:extLst>
          </p:cNvPr>
          <p:cNvSpPr/>
          <p:nvPr/>
        </p:nvSpPr>
        <p:spPr bwMode="white">
          <a:xfrm>
            <a:off x="4200150" y="3140968"/>
            <a:ext cx="1535810" cy="45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783CC3-079E-D3F1-D10F-68DD76FC0538}"/>
              </a:ext>
            </a:extLst>
          </p:cNvPr>
          <p:cNvSpPr/>
          <p:nvPr/>
        </p:nvSpPr>
        <p:spPr bwMode="white">
          <a:xfrm>
            <a:off x="4001245" y="4666437"/>
            <a:ext cx="899050" cy="42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3AFDE8-F41D-6703-5B16-BAD136F16019}"/>
              </a:ext>
            </a:extLst>
          </p:cNvPr>
          <p:cNvSpPr/>
          <p:nvPr/>
        </p:nvSpPr>
        <p:spPr bwMode="white">
          <a:xfrm>
            <a:off x="9315988" y="4666437"/>
            <a:ext cx="1100491" cy="40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34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C852D7-4B72-CED6-6903-81F898733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1084187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B1F4B0-B767-F98E-9DD1-6E9D4FE63469}"/>
              </a:ext>
            </a:extLst>
          </p:cNvPr>
          <p:cNvSpPr/>
          <p:nvPr/>
        </p:nvSpPr>
        <p:spPr bwMode="white">
          <a:xfrm>
            <a:off x="8212986" y="4282745"/>
            <a:ext cx="364126" cy="37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875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0BC45A-4A55-7AE8-2DDD-048F227094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1340000" cy="29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4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F0BCA3-E17B-7C7B-AA9E-C7D96331C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9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A041B8-8C00-4931-6B0C-350DA513CFE1}"/>
              </a:ext>
            </a:extLst>
          </p:cNvPr>
          <p:cNvSpPr/>
          <p:nvPr/>
        </p:nvSpPr>
        <p:spPr bwMode="white">
          <a:xfrm>
            <a:off x="2035768" y="1916832"/>
            <a:ext cx="4060232" cy="583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4E9CAF-4BB5-FBD1-5BDE-51FA80DA3BCD}"/>
              </a:ext>
            </a:extLst>
          </p:cNvPr>
          <p:cNvSpPr/>
          <p:nvPr/>
        </p:nvSpPr>
        <p:spPr bwMode="white">
          <a:xfrm>
            <a:off x="8710277" y="3717032"/>
            <a:ext cx="2786323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AAB3A9-A109-011E-87E2-966970187F5A}"/>
              </a:ext>
            </a:extLst>
          </p:cNvPr>
          <p:cNvSpPr/>
          <p:nvPr/>
        </p:nvSpPr>
        <p:spPr bwMode="white">
          <a:xfrm>
            <a:off x="839416" y="4725144"/>
            <a:ext cx="3988187" cy="5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35A456-8B9E-D725-853A-0A9D07EF3D46}"/>
              </a:ext>
            </a:extLst>
          </p:cNvPr>
          <p:cNvSpPr/>
          <p:nvPr/>
        </p:nvSpPr>
        <p:spPr bwMode="white">
          <a:xfrm>
            <a:off x="5463476" y="5710466"/>
            <a:ext cx="2189924" cy="48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470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6B69FA-B802-F7BB-7F71-93005AAB5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4C6922-C049-D140-6BC7-3CD67C69519B}"/>
              </a:ext>
            </a:extLst>
          </p:cNvPr>
          <p:cNvSpPr/>
          <p:nvPr/>
        </p:nvSpPr>
        <p:spPr bwMode="white">
          <a:xfrm>
            <a:off x="10500302" y="2157533"/>
            <a:ext cx="428463" cy="3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62E752-6340-85CE-C3F4-91996246C90F}"/>
              </a:ext>
            </a:extLst>
          </p:cNvPr>
          <p:cNvSpPr/>
          <p:nvPr/>
        </p:nvSpPr>
        <p:spPr bwMode="white">
          <a:xfrm>
            <a:off x="10528866" y="4891716"/>
            <a:ext cx="371335" cy="40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13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722756-75EB-8FA5-7EE8-540D1A6AEB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848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93C4511-44FB-5917-47C1-E9A7BC1518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16832"/>
            <a:ext cx="11340000" cy="40857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20DBFF-A16A-5942-0D64-661647C10E2C}"/>
              </a:ext>
            </a:extLst>
          </p:cNvPr>
          <p:cNvSpPr/>
          <p:nvPr/>
        </p:nvSpPr>
        <p:spPr bwMode="white">
          <a:xfrm>
            <a:off x="9600308" y="5345421"/>
            <a:ext cx="580806" cy="38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62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48244E-8110-8A22-8595-2983426FEB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60" y="908720"/>
            <a:ext cx="11340000" cy="3602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5F54EB-35EB-6A93-95B7-6FADDAE9FA19}"/>
              </a:ext>
            </a:extLst>
          </p:cNvPr>
          <p:cNvSpPr/>
          <p:nvPr/>
        </p:nvSpPr>
        <p:spPr bwMode="white">
          <a:xfrm>
            <a:off x="8664159" y="2033190"/>
            <a:ext cx="428463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0871B8-A181-4387-0709-41E5330E98F2}"/>
              </a:ext>
            </a:extLst>
          </p:cNvPr>
          <p:cNvSpPr/>
          <p:nvPr/>
        </p:nvSpPr>
        <p:spPr bwMode="white">
          <a:xfrm>
            <a:off x="3589247" y="3758014"/>
            <a:ext cx="6084181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4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65</cp:revision>
  <dcterms:created xsi:type="dcterms:W3CDTF">2015-09-16T06:44:00Z</dcterms:created>
  <dcterms:modified xsi:type="dcterms:W3CDTF">2024-10-14T01:58:00Z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