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1" r:id="rId3"/>
    <p:sldId id="350" r:id="rId4"/>
    <p:sldId id="349" r:id="rId5"/>
    <p:sldId id="348" r:id="rId6"/>
    <p:sldId id="346" r:id="rId7"/>
    <p:sldId id="345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5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523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10923809" cy="771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637" y="3645024"/>
            <a:ext cx="7533333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D20C5-C798-D33C-A666-BF161DCF1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88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1BF6C-2C4E-294D-06E7-EE47AE02421E}"/>
              </a:ext>
            </a:extLst>
          </p:cNvPr>
          <p:cNvSpPr/>
          <p:nvPr/>
        </p:nvSpPr>
        <p:spPr bwMode="white">
          <a:xfrm>
            <a:off x="4414108" y="2156308"/>
            <a:ext cx="485591" cy="4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E55E02-F54B-966B-175C-6D15854D2AE2}"/>
              </a:ext>
            </a:extLst>
          </p:cNvPr>
          <p:cNvSpPr/>
          <p:nvPr/>
        </p:nvSpPr>
        <p:spPr bwMode="white">
          <a:xfrm>
            <a:off x="7280052" y="3156283"/>
            <a:ext cx="437984" cy="47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64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E7997-F0AD-12EB-60E1-E7470AD7E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0025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991BE-8080-9DE7-CEDD-222DF369D58D}"/>
              </a:ext>
            </a:extLst>
          </p:cNvPr>
          <p:cNvSpPr/>
          <p:nvPr/>
        </p:nvSpPr>
        <p:spPr bwMode="white">
          <a:xfrm>
            <a:off x="10417605" y="4265102"/>
            <a:ext cx="360282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9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710E2-382F-1B08-C6B0-C1B37AFFB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04" y="980728"/>
            <a:ext cx="11340000" cy="52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5FDA5-FF49-F46D-32AA-0D35982C7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03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E60F66-F99A-09CD-46AC-EEA230116D25}"/>
              </a:ext>
            </a:extLst>
          </p:cNvPr>
          <p:cNvSpPr/>
          <p:nvPr/>
        </p:nvSpPr>
        <p:spPr bwMode="white">
          <a:xfrm>
            <a:off x="7074744" y="1061456"/>
            <a:ext cx="3389103" cy="5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6CBB7F-F5F4-1EF9-C70C-9FC636F8475F}"/>
              </a:ext>
            </a:extLst>
          </p:cNvPr>
          <p:cNvSpPr/>
          <p:nvPr/>
        </p:nvSpPr>
        <p:spPr bwMode="white">
          <a:xfrm>
            <a:off x="3504216" y="2933664"/>
            <a:ext cx="7823728" cy="84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148DB1-F69B-530C-3870-75DE5D60B4EB}"/>
              </a:ext>
            </a:extLst>
          </p:cNvPr>
          <p:cNvSpPr/>
          <p:nvPr/>
        </p:nvSpPr>
        <p:spPr bwMode="white">
          <a:xfrm>
            <a:off x="1428548" y="4225826"/>
            <a:ext cx="2723123" cy="4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82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3A795-2A51-AB95-A43F-B96857413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7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FD7CA-26BF-39AD-0964-0550D3EF4E6B}"/>
              </a:ext>
            </a:extLst>
          </p:cNvPr>
          <p:cNvSpPr/>
          <p:nvPr/>
        </p:nvSpPr>
        <p:spPr bwMode="white">
          <a:xfrm>
            <a:off x="3388764" y="1925553"/>
            <a:ext cx="7867172" cy="6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6201D9-D905-9EF2-F80B-15F9D2627C2A}"/>
              </a:ext>
            </a:extLst>
          </p:cNvPr>
          <p:cNvSpPr/>
          <p:nvPr/>
        </p:nvSpPr>
        <p:spPr bwMode="white">
          <a:xfrm>
            <a:off x="1318832" y="2861656"/>
            <a:ext cx="7344816" cy="65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2B542-9C21-99FF-4CAB-02E9E4EB4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3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2992D-798B-DA84-AC5A-3DC9575CF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9111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AE86C-34CF-22E3-BE6A-3D7D4E50A674}"/>
              </a:ext>
            </a:extLst>
          </p:cNvPr>
          <p:cNvSpPr/>
          <p:nvPr/>
        </p:nvSpPr>
        <p:spPr bwMode="white">
          <a:xfrm>
            <a:off x="6669486" y="3725752"/>
            <a:ext cx="4586449" cy="95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705FEA-30B9-3F7B-271A-F2FA6FF2F140}"/>
              </a:ext>
            </a:extLst>
          </p:cNvPr>
          <p:cNvSpPr/>
          <p:nvPr/>
        </p:nvSpPr>
        <p:spPr bwMode="white">
          <a:xfrm>
            <a:off x="1404146" y="4877880"/>
            <a:ext cx="3947133" cy="74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9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10526-E4C5-1CBB-E95F-749A3693B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84" y="908720"/>
            <a:ext cx="11340000" cy="285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7A6C50-5B0E-F02B-CBB3-B685263216F9}"/>
              </a:ext>
            </a:extLst>
          </p:cNvPr>
          <p:cNvSpPr/>
          <p:nvPr/>
        </p:nvSpPr>
        <p:spPr bwMode="white">
          <a:xfrm>
            <a:off x="5377739" y="1997560"/>
            <a:ext cx="6143797" cy="60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9723FA-FD69-BF34-3337-B5EBB78603AC}"/>
              </a:ext>
            </a:extLst>
          </p:cNvPr>
          <p:cNvSpPr/>
          <p:nvPr/>
        </p:nvSpPr>
        <p:spPr bwMode="white">
          <a:xfrm>
            <a:off x="1626303" y="3019676"/>
            <a:ext cx="542720" cy="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08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042F6-055C-EEFC-9036-35DA7D7EE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357136" cy="296648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5345AEC-C4FC-9D41-502F-E033BEE8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73016"/>
            <a:ext cx="10357136" cy="67524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286C057-2042-9B22-AFB2-C1A376C864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431982"/>
            <a:ext cx="7788880" cy="344772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CFC65D3-CEAD-3989-9CDE-C96B7903A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299277"/>
            <a:ext cx="7713636" cy="371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2F82B-F210-06EA-D3F1-083E135C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86306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37559-3B1D-EC22-CEBC-47E41547F72C}"/>
              </a:ext>
            </a:extLst>
          </p:cNvPr>
          <p:cNvSpPr/>
          <p:nvPr/>
        </p:nvSpPr>
        <p:spPr bwMode="white">
          <a:xfrm>
            <a:off x="7789327" y="3068960"/>
            <a:ext cx="688423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F444C-F61C-9B76-5CB5-2F70F5DA8007}"/>
              </a:ext>
            </a:extLst>
          </p:cNvPr>
          <p:cNvSpPr/>
          <p:nvPr/>
        </p:nvSpPr>
        <p:spPr bwMode="white">
          <a:xfrm>
            <a:off x="1703512" y="3717033"/>
            <a:ext cx="3888432" cy="65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7D3289-1FDE-85E5-49E2-4E2620960A71}"/>
              </a:ext>
            </a:extLst>
          </p:cNvPr>
          <p:cNvSpPr/>
          <p:nvPr/>
        </p:nvSpPr>
        <p:spPr bwMode="white">
          <a:xfrm>
            <a:off x="5735960" y="5301208"/>
            <a:ext cx="2741790" cy="47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F4D416-3402-B7FF-A086-E840EEAD42F8}"/>
              </a:ext>
            </a:extLst>
          </p:cNvPr>
          <p:cNvSpPr/>
          <p:nvPr/>
        </p:nvSpPr>
        <p:spPr bwMode="white">
          <a:xfrm>
            <a:off x="1818159" y="6110459"/>
            <a:ext cx="840601" cy="39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286C057-2042-9B22-AFB2-C1A376C864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068960"/>
            <a:ext cx="7788880" cy="344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6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6B9AC-DA37-490A-E8F5-1DBB123A4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15615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4602B-F42F-ACD0-593F-999F6E9D8F59}"/>
              </a:ext>
            </a:extLst>
          </p:cNvPr>
          <p:cNvSpPr/>
          <p:nvPr/>
        </p:nvSpPr>
        <p:spPr bwMode="white">
          <a:xfrm>
            <a:off x="3030012" y="3149688"/>
            <a:ext cx="1409804" cy="5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22273B-C160-B5B4-4AB9-BC239F7BA3F1}"/>
              </a:ext>
            </a:extLst>
          </p:cNvPr>
          <p:cNvSpPr/>
          <p:nvPr/>
        </p:nvSpPr>
        <p:spPr bwMode="white">
          <a:xfrm>
            <a:off x="6526253" y="3250438"/>
            <a:ext cx="955070" cy="46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1249C3-6323-F4CE-7166-EB74F59D4ADA}"/>
              </a:ext>
            </a:extLst>
          </p:cNvPr>
          <p:cNvSpPr/>
          <p:nvPr/>
        </p:nvSpPr>
        <p:spPr bwMode="white">
          <a:xfrm>
            <a:off x="3524602" y="4171578"/>
            <a:ext cx="1483770" cy="43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EB2F86-EACD-D4E6-B615-D348E263F816}"/>
              </a:ext>
            </a:extLst>
          </p:cNvPr>
          <p:cNvSpPr/>
          <p:nvPr/>
        </p:nvSpPr>
        <p:spPr bwMode="white">
          <a:xfrm>
            <a:off x="5895224" y="5101246"/>
            <a:ext cx="929488" cy="4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CAEA45-0C65-CD44-C962-035ED295FB64}"/>
              </a:ext>
            </a:extLst>
          </p:cNvPr>
          <p:cNvSpPr/>
          <p:nvPr/>
        </p:nvSpPr>
        <p:spPr bwMode="white">
          <a:xfrm>
            <a:off x="9937220" y="5021896"/>
            <a:ext cx="1102692" cy="5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562CFC-F3BD-8C90-74B1-2C0DDEA14B50}"/>
              </a:ext>
            </a:extLst>
          </p:cNvPr>
          <p:cNvSpPr/>
          <p:nvPr/>
        </p:nvSpPr>
        <p:spPr bwMode="white">
          <a:xfrm>
            <a:off x="1462848" y="5813984"/>
            <a:ext cx="4968552" cy="63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FEB8F-B2FF-DF0B-5072-2FE90CADF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94" y="692696"/>
            <a:ext cx="101878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CC707-FF53-3BC8-5E49-74AD82EA3C36}"/>
              </a:ext>
            </a:extLst>
          </p:cNvPr>
          <p:cNvSpPr/>
          <p:nvPr/>
        </p:nvSpPr>
        <p:spPr bwMode="white">
          <a:xfrm>
            <a:off x="5686942" y="5995312"/>
            <a:ext cx="846848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FC65D3-CEAD-3989-9CDE-C96B7903A0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0" y="2685642"/>
            <a:ext cx="6875486" cy="330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2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5810D-6219-5C58-C29B-7DCACEF9E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3657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71102-BAE1-6EAF-3580-5B54990FA368}"/>
              </a:ext>
            </a:extLst>
          </p:cNvPr>
          <p:cNvSpPr/>
          <p:nvPr/>
        </p:nvSpPr>
        <p:spPr bwMode="white">
          <a:xfrm>
            <a:off x="3672054" y="2789649"/>
            <a:ext cx="1967258" cy="68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D6204-1105-74C4-3031-B27BE4686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366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D0830-88F0-1C89-E7E7-08B9884C1245}"/>
              </a:ext>
            </a:extLst>
          </p:cNvPr>
          <p:cNvSpPr/>
          <p:nvPr/>
        </p:nvSpPr>
        <p:spPr bwMode="white">
          <a:xfrm>
            <a:off x="9627098" y="2133787"/>
            <a:ext cx="1104483" cy="5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D808ED-E018-5E37-1C84-47770E0DB673}"/>
              </a:ext>
            </a:extLst>
          </p:cNvPr>
          <p:cNvSpPr/>
          <p:nvPr/>
        </p:nvSpPr>
        <p:spPr bwMode="white">
          <a:xfrm>
            <a:off x="1895713" y="2933664"/>
            <a:ext cx="8835869" cy="71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15BC09-7FC9-A216-7B86-8857EC942FA5}"/>
              </a:ext>
            </a:extLst>
          </p:cNvPr>
          <p:cNvSpPr/>
          <p:nvPr/>
        </p:nvSpPr>
        <p:spPr bwMode="white">
          <a:xfrm>
            <a:off x="1895713" y="4058728"/>
            <a:ext cx="1114005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9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EA7A0-8BF2-6240-0365-05EBED9FF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010772" cy="63532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01092-78BE-4B65-B2CD-7B1517D4FA8C}"/>
              </a:ext>
            </a:extLst>
          </p:cNvPr>
          <p:cNvSpPr/>
          <p:nvPr/>
        </p:nvSpPr>
        <p:spPr bwMode="white">
          <a:xfrm>
            <a:off x="9048328" y="5013176"/>
            <a:ext cx="512611" cy="38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DB02A-8F56-5995-99D2-1403871F9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9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86489-98A8-6D51-294D-C7F8AFA38B9E}"/>
              </a:ext>
            </a:extLst>
          </p:cNvPr>
          <p:cNvSpPr/>
          <p:nvPr/>
        </p:nvSpPr>
        <p:spPr bwMode="white">
          <a:xfrm>
            <a:off x="10528866" y="2290666"/>
            <a:ext cx="342770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2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7E041-9B57-82A9-F511-6DF818F34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0357136" cy="39843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DC92B71-D15A-45AF-952B-625A78E4D2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267" y="3387084"/>
            <a:ext cx="6574934" cy="34709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4C330-E040-1645-11EF-85D5500E6568}"/>
              </a:ext>
            </a:extLst>
          </p:cNvPr>
          <p:cNvSpPr/>
          <p:nvPr/>
        </p:nvSpPr>
        <p:spPr bwMode="white">
          <a:xfrm>
            <a:off x="10128448" y="3861048"/>
            <a:ext cx="371335" cy="4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38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4F435-58C3-423E-1B24-CF7182EA4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1365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22668-05FE-D830-626A-01CC1FF6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9517072" cy="26125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E01150-840D-5A32-7C94-50757F6519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132856"/>
            <a:ext cx="6971672" cy="38959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BAAC943-E172-9DD4-DE77-7921E0530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877272"/>
            <a:ext cx="9781072" cy="85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9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C734E-CF95-EF59-0499-3F94AD86A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152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B32F7-585C-9537-628A-42C195DB301E}"/>
              </a:ext>
            </a:extLst>
          </p:cNvPr>
          <p:cNvSpPr/>
          <p:nvPr/>
        </p:nvSpPr>
        <p:spPr bwMode="white">
          <a:xfrm>
            <a:off x="2203946" y="2232548"/>
            <a:ext cx="2228010" cy="5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21C01-3D54-C8BF-88CF-10CE88DAF16E}"/>
              </a:ext>
            </a:extLst>
          </p:cNvPr>
          <p:cNvSpPr/>
          <p:nvPr/>
        </p:nvSpPr>
        <p:spPr bwMode="white">
          <a:xfrm>
            <a:off x="5860167" y="2232548"/>
            <a:ext cx="2075667" cy="5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4C09B-6129-5C2F-1166-01030562C1F4}"/>
              </a:ext>
            </a:extLst>
          </p:cNvPr>
          <p:cNvSpPr/>
          <p:nvPr/>
        </p:nvSpPr>
        <p:spPr bwMode="white">
          <a:xfrm>
            <a:off x="5698302" y="3077681"/>
            <a:ext cx="5557633" cy="68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08BA16-EA67-5173-68FE-453F7F3DE41D}"/>
              </a:ext>
            </a:extLst>
          </p:cNvPr>
          <p:cNvSpPr/>
          <p:nvPr/>
        </p:nvSpPr>
        <p:spPr bwMode="white">
          <a:xfrm>
            <a:off x="1699311" y="4251625"/>
            <a:ext cx="3294408" cy="5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5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B792F-C399-83D7-D8D2-EF738C155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1B952-EB23-4951-D499-97E815CE50F9}"/>
              </a:ext>
            </a:extLst>
          </p:cNvPr>
          <p:cNvSpPr/>
          <p:nvPr/>
        </p:nvSpPr>
        <p:spPr bwMode="white">
          <a:xfrm>
            <a:off x="9710025" y="2060849"/>
            <a:ext cx="1138503" cy="5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062D4-34C4-4C2E-B129-8EEB8BFCB9E8}"/>
              </a:ext>
            </a:extLst>
          </p:cNvPr>
          <p:cNvSpPr/>
          <p:nvPr/>
        </p:nvSpPr>
        <p:spPr bwMode="white">
          <a:xfrm>
            <a:off x="1150276" y="2924944"/>
            <a:ext cx="7754035" cy="67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3F48D3-E8D7-E4B9-A7E7-D7DB7FE62ECB}"/>
              </a:ext>
            </a:extLst>
          </p:cNvPr>
          <p:cNvSpPr/>
          <p:nvPr/>
        </p:nvSpPr>
        <p:spPr bwMode="white">
          <a:xfrm>
            <a:off x="9186347" y="4179103"/>
            <a:ext cx="1561511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CB6C56-9193-F89D-AD65-93A3C32EC086}"/>
              </a:ext>
            </a:extLst>
          </p:cNvPr>
          <p:cNvSpPr/>
          <p:nvPr/>
        </p:nvSpPr>
        <p:spPr bwMode="white">
          <a:xfrm>
            <a:off x="1150276" y="5085184"/>
            <a:ext cx="5122519" cy="8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07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</Words>
  <Application>Microsoft Office PowerPoint</Application>
  <PresentationFormat>宽屏</PresentationFormat>
  <Paragraphs>2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2024-10-14T04:23:41Z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