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31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B1028F-CFCA-F4E5-76CB-26F14808D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33700"/>
            <a:ext cx="68199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EB772-2CCF-1440-E6D1-ECB41C2EF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E6562-AFA1-5A05-B509-697CC1FACADB}"/>
              </a:ext>
            </a:extLst>
          </p:cNvPr>
          <p:cNvSpPr/>
          <p:nvPr/>
        </p:nvSpPr>
        <p:spPr bwMode="white">
          <a:xfrm>
            <a:off x="4044785" y="1491473"/>
            <a:ext cx="7350528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D12D3-EB12-7751-D4A8-1CFD7814E1D3}"/>
              </a:ext>
            </a:extLst>
          </p:cNvPr>
          <p:cNvSpPr/>
          <p:nvPr/>
        </p:nvSpPr>
        <p:spPr bwMode="white">
          <a:xfrm>
            <a:off x="8824534" y="2016166"/>
            <a:ext cx="1313954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DD0878-4BD8-179C-6585-BD71F9DB0D0A}"/>
              </a:ext>
            </a:extLst>
          </p:cNvPr>
          <p:cNvSpPr/>
          <p:nvPr/>
        </p:nvSpPr>
        <p:spPr bwMode="white">
          <a:xfrm>
            <a:off x="10690730" y="2540860"/>
            <a:ext cx="733148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39B431-C0DA-D1B7-7F40-28E47B70DB85}"/>
              </a:ext>
            </a:extLst>
          </p:cNvPr>
          <p:cNvSpPr/>
          <p:nvPr/>
        </p:nvSpPr>
        <p:spPr bwMode="white">
          <a:xfrm>
            <a:off x="2264282" y="3065554"/>
            <a:ext cx="714105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5A28E-74AE-ADDE-7382-C8C20DC2C6A9}"/>
              </a:ext>
            </a:extLst>
          </p:cNvPr>
          <p:cNvSpPr/>
          <p:nvPr/>
        </p:nvSpPr>
        <p:spPr bwMode="white">
          <a:xfrm>
            <a:off x="4330428" y="3075094"/>
            <a:ext cx="380856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F57448-2DDB-B449-900D-BC8A66FEB7C5}"/>
              </a:ext>
            </a:extLst>
          </p:cNvPr>
          <p:cNvSpPr/>
          <p:nvPr/>
        </p:nvSpPr>
        <p:spPr bwMode="white">
          <a:xfrm>
            <a:off x="2578488" y="4095862"/>
            <a:ext cx="1761460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25D57A-DE2C-589A-3077-B1FFFB94C29B}"/>
              </a:ext>
            </a:extLst>
          </p:cNvPr>
          <p:cNvSpPr/>
          <p:nvPr/>
        </p:nvSpPr>
        <p:spPr bwMode="white">
          <a:xfrm>
            <a:off x="5377783" y="4105402"/>
            <a:ext cx="1056876" cy="31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0F6310-D8D5-13F4-57EF-09BC4D4B0681}"/>
              </a:ext>
            </a:extLst>
          </p:cNvPr>
          <p:cNvSpPr/>
          <p:nvPr/>
        </p:nvSpPr>
        <p:spPr bwMode="white">
          <a:xfrm>
            <a:off x="8805491" y="4095862"/>
            <a:ext cx="399899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8C213D-CE00-330C-2318-1A16915D042C}"/>
              </a:ext>
            </a:extLst>
          </p:cNvPr>
          <p:cNvSpPr/>
          <p:nvPr/>
        </p:nvSpPr>
        <p:spPr bwMode="white">
          <a:xfrm>
            <a:off x="10043274" y="4105402"/>
            <a:ext cx="1066397" cy="31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069426-CA2F-8021-5DF3-8C9B35CA77FA}"/>
              </a:ext>
            </a:extLst>
          </p:cNvPr>
          <p:cNvSpPr/>
          <p:nvPr/>
        </p:nvSpPr>
        <p:spPr bwMode="white">
          <a:xfrm>
            <a:off x="2607052" y="4620556"/>
            <a:ext cx="371335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5AC9EA-4EB1-99C9-A203-F3674C889A47}"/>
              </a:ext>
            </a:extLst>
          </p:cNvPr>
          <p:cNvSpPr/>
          <p:nvPr/>
        </p:nvSpPr>
        <p:spPr bwMode="white">
          <a:xfrm>
            <a:off x="3968614" y="4611016"/>
            <a:ext cx="1780503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733BF1-1956-2D61-AD10-5B6D018B1D01}"/>
              </a:ext>
            </a:extLst>
          </p:cNvPr>
          <p:cNvSpPr/>
          <p:nvPr/>
        </p:nvSpPr>
        <p:spPr bwMode="white">
          <a:xfrm>
            <a:off x="8138992" y="4620556"/>
            <a:ext cx="371335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4A5C2F-D837-CA6A-624B-BFEF5F6A77B3}"/>
              </a:ext>
            </a:extLst>
          </p:cNvPr>
          <p:cNvSpPr/>
          <p:nvPr/>
        </p:nvSpPr>
        <p:spPr bwMode="white">
          <a:xfrm>
            <a:off x="9329168" y="4611016"/>
            <a:ext cx="1770982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62267F-26E6-AAA4-D1D1-4F91256EF036}"/>
              </a:ext>
            </a:extLst>
          </p:cNvPr>
          <p:cNvSpPr/>
          <p:nvPr/>
        </p:nvSpPr>
        <p:spPr bwMode="white">
          <a:xfrm>
            <a:off x="2607052" y="5145250"/>
            <a:ext cx="371335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4E9B93-DBEC-4C47-7F6F-821DA0881B9B}"/>
              </a:ext>
            </a:extLst>
          </p:cNvPr>
          <p:cNvSpPr/>
          <p:nvPr/>
        </p:nvSpPr>
        <p:spPr bwMode="white">
          <a:xfrm>
            <a:off x="3968614" y="5135710"/>
            <a:ext cx="1780503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62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B8E67-5F38-F454-7C24-5F511A12FB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93" y="836712"/>
            <a:ext cx="106434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86A12-4F42-19EB-0216-8027A807CBA9}"/>
              </a:ext>
            </a:extLst>
          </p:cNvPr>
          <p:cNvSpPr/>
          <p:nvPr/>
        </p:nvSpPr>
        <p:spPr bwMode="white">
          <a:xfrm>
            <a:off x="3303332" y="1391309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25E24-FC86-865F-945F-5F205BC4E97A}"/>
              </a:ext>
            </a:extLst>
          </p:cNvPr>
          <p:cNvSpPr/>
          <p:nvPr/>
        </p:nvSpPr>
        <p:spPr bwMode="white">
          <a:xfrm>
            <a:off x="2704584" y="1883291"/>
            <a:ext cx="187667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15A539-7FE6-CD1D-6941-2331DF906206}"/>
              </a:ext>
            </a:extLst>
          </p:cNvPr>
          <p:cNvSpPr/>
          <p:nvPr/>
        </p:nvSpPr>
        <p:spPr bwMode="white">
          <a:xfrm>
            <a:off x="2910125" y="2366327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148D4-92AD-6B77-2EB6-473A826DD2DF}"/>
              </a:ext>
            </a:extLst>
          </p:cNvPr>
          <p:cNvSpPr/>
          <p:nvPr/>
        </p:nvSpPr>
        <p:spPr bwMode="white">
          <a:xfrm>
            <a:off x="6306009" y="2366327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169AE8-02A4-6210-46EC-93984F988CD7}"/>
              </a:ext>
            </a:extLst>
          </p:cNvPr>
          <p:cNvSpPr/>
          <p:nvPr/>
        </p:nvSpPr>
        <p:spPr bwMode="white">
          <a:xfrm>
            <a:off x="3580365" y="3350291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442C4E-E153-B5F4-8B5D-B851C925B288}"/>
              </a:ext>
            </a:extLst>
          </p:cNvPr>
          <p:cNvSpPr/>
          <p:nvPr/>
        </p:nvSpPr>
        <p:spPr bwMode="white">
          <a:xfrm>
            <a:off x="6922630" y="3350291"/>
            <a:ext cx="196603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7D2088-2889-9DAF-624C-08D55D6DF20D}"/>
              </a:ext>
            </a:extLst>
          </p:cNvPr>
          <p:cNvSpPr/>
          <p:nvPr/>
        </p:nvSpPr>
        <p:spPr bwMode="white">
          <a:xfrm>
            <a:off x="10425752" y="3350291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774668-C0C6-03FE-DBE2-F548DA4E5C84}"/>
              </a:ext>
            </a:extLst>
          </p:cNvPr>
          <p:cNvSpPr/>
          <p:nvPr/>
        </p:nvSpPr>
        <p:spPr bwMode="white">
          <a:xfrm>
            <a:off x="3079919" y="3833327"/>
            <a:ext cx="187667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45A242-611E-B5AA-C32D-F2F31CB1584B}"/>
              </a:ext>
            </a:extLst>
          </p:cNvPr>
          <p:cNvSpPr/>
          <p:nvPr/>
        </p:nvSpPr>
        <p:spPr bwMode="white">
          <a:xfrm>
            <a:off x="6341755" y="4343199"/>
            <a:ext cx="688112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20285F-CC2B-BB4F-C39E-C8FB9185A938}"/>
              </a:ext>
            </a:extLst>
          </p:cNvPr>
          <p:cNvSpPr/>
          <p:nvPr/>
        </p:nvSpPr>
        <p:spPr bwMode="white">
          <a:xfrm>
            <a:off x="8227364" y="4343199"/>
            <a:ext cx="697049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D07913-099D-66CA-0163-300D3A0741C6}"/>
              </a:ext>
            </a:extLst>
          </p:cNvPr>
          <p:cNvSpPr/>
          <p:nvPr/>
        </p:nvSpPr>
        <p:spPr bwMode="white">
          <a:xfrm>
            <a:off x="10121910" y="4334254"/>
            <a:ext cx="705986" cy="30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62D0CC-A5C0-6269-EAD2-71A8253E0442}"/>
              </a:ext>
            </a:extLst>
          </p:cNvPr>
          <p:cNvSpPr/>
          <p:nvPr/>
        </p:nvSpPr>
        <p:spPr bwMode="white">
          <a:xfrm>
            <a:off x="3374825" y="5229200"/>
            <a:ext cx="902590" cy="40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821E79-3210-1A72-ACB4-7357AA4B38B3}"/>
              </a:ext>
            </a:extLst>
          </p:cNvPr>
          <p:cNvSpPr/>
          <p:nvPr/>
        </p:nvSpPr>
        <p:spPr bwMode="white">
          <a:xfrm>
            <a:off x="10139783" y="5318218"/>
            <a:ext cx="1197495" cy="30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E086448-5BA4-1C0F-1640-846A0C1781CD}"/>
              </a:ext>
            </a:extLst>
          </p:cNvPr>
          <p:cNvSpPr/>
          <p:nvPr/>
        </p:nvSpPr>
        <p:spPr bwMode="white">
          <a:xfrm>
            <a:off x="1104944" y="5810199"/>
            <a:ext cx="339588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0EB61C-812D-F457-DF12-79EFD681F0E1}"/>
              </a:ext>
            </a:extLst>
          </p:cNvPr>
          <p:cNvSpPr/>
          <p:nvPr/>
        </p:nvSpPr>
        <p:spPr bwMode="white">
          <a:xfrm>
            <a:off x="4500828" y="5810199"/>
            <a:ext cx="991955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A778BE-73E4-345A-06F3-EEF3F751D45D}"/>
              </a:ext>
            </a:extLst>
          </p:cNvPr>
          <p:cNvSpPr/>
          <p:nvPr/>
        </p:nvSpPr>
        <p:spPr bwMode="white">
          <a:xfrm>
            <a:off x="6761772" y="5819144"/>
            <a:ext cx="697049" cy="30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EB559B8-8A47-1AB5-3724-A5AEF703AFBA}"/>
              </a:ext>
            </a:extLst>
          </p:cNvPr>
          <p:cNvSpPr/>
          <p:nvPr/>
        </p:nvSpPr>
        <p:spPr bwMode="white">
          <a:xfrm>
            <a:off x="10532990" y="5837035"/>
            <a:ext cx="777478" cy="26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958F4F-E894-365F-B00E-0BA1EA95D82D}"/>
              </a:ext>
            </a:extLst>
          </p:cNvPr>
          <p:cNvSpPr/>
          <p:nvPr/>
        </p:nvSpPr>
        <p:spPr bwMode="white">
          <a:xfrm>
            <a:off x="1078135" y="6337962"/>
            <a:ext cx="303842" cy="23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4B67E64-0FB9-6370-AC81-6CFB2D17390B}"/>
              </a:ext>
            </a:extLst>
          </p:cNvPr>
          <p:cNvSpPr/>
          <p:nvPr/>
        </p:nvSpPr>
        <p:spPr bwMode="white">
          <a:xfrm>
            <a:off x="2659902" y="6302181"/>
            <a:ext cx="652367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E47B7D-F5F8-EF77-0658-EA815FCDCFE7}"/>
              </a:ext>
            </a:extLst>
          </p:cNvPr>
          <p:cNvSpPr/>
          <p:nvPr/>
        </p:nvSpPr>
        <p:spPr bwMode="white">
          <a:xfrm>
            <a:off x="4277415" y="6302181"/>
            <a:ext cx="661303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4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E2192-633F-8376-E3CA-827DD2BF2C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9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DB7CA-529E-B3EE-E52A-C8029063252C}"/>
              </a:ext>
            </a:extLst>
          </p:cNvPr>
          <p:cNvSpPr/>
          <p:nvPr/>
        </p:nvSpPr>
        <p:spPr bwMode="white">
          <a:xfrm>
            <a:off x="2054811" y="1538830"/>
            <a:ext cx="1599596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252BCE-1DA9-FBFE-748F-913B9E30CB88}"/>
              </a:ext>
            </a:extLst>
          </p:cNvPr>
          <p:cNvSpPr/>
          <p:nvPr/>
        </p:nvSpPr>
        <p:spPr bwMode="white">
          <a:xfrm>
            <a:off x="8424634" y="1548365"/>
            <a:ext cx="1504382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88DCFD-B311-83A4-0C66-3920AEA6825C}"/>
              </a:ext>
            </a:extLst>
          </p:cNvPr>
          <p:cNvSpPr/>
          <p:nvPr/>
        </p:nvSpPr>
        <p:spPr bwMode="white">
          <a:xfrm>
            <a:off x="2407103" y="2072779"/>
            <a:ext cx="1275869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16FFE-6E4F-8658-711A-D9816867099A}"/>
              </a:ext>
            </a:extLst>
          </p:cNvPr>
          <p:cNvSpPr/>
          <p:nvPr/>
        </p:nvSpPr>
        <p:spPr bwMode="white">
          <a:xfrm>
            <a:off x="8767405" y="2063244"/>
            <a:ext cx="1856675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9E91A7-864E-BC34-0E1F-C793316A835E}"/>
              </a:ext>
            </a:extLst>
          </p:cNvPr>
          <p:cNvSpPr/>
          <p:nvPr/>
        </p:nvSpPr>
        <p:spPr bwMode="white">
          <a:xfrm>
            <a:off x="3968614" y="2587657"/>
            <a:ext cx="999748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AF85C9-DD14-235E-A489-1747C0776B17}"/>
              </a:ext>
            </a:extLst>
          </p:cNvPr>
          <p:cNvSpPr/>
          <p:nvPr/>
        </p:nvSpPr>
        <p:spPr bwMode="white">
          <a:xfrm>
            <a:off x="8767405" y="2587657"/>
            <a:ext cx="1637682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51A731-AEA8-FB0A-BC39-88647CE690B1}"/>
              </a:ext>
            </a:extLst>
          </p:cNvPr>
          <p:cNvSpPr/>
          <p:nvPr/>
        </p:nvSpPr>
        <p:spPr bwMode="white">
          <a:xfrm>
            <a:off x="3130730" y="3102536"/>
            <a:ext cx="1951889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A7A12E-EE49-D6F8-6D2E-A78A0E49E7E5}"/>
              </a:ext>
            </a:extLst>
          </p:cNvPr>
          <p:cNvSpPr/>
          <p:nvPr/>
        </p:nvSpPr>
        <p:spPr bwMode="white">
          <a:xfrm>
            <a:off x="4178085" y="4122758"/>
            <a:ext cx="5722367" cy="33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486AF4-AB84-7C09-7CA8-1F6D840AECAA}"/>
              </a:ext>
            </a:extLst>
          </p:cNvPr>
          <p:cNvSpPr/>
          <p:nvPr/>
        </p:nvSpPr>
        <p:spPr bwMode="white">
          <a:xfrm>
            <a:off x="4063828" y="4628102"/>
            <a:ext cx="5322468" cy="35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8B2D64-8262-508A-8EA2-5E6265AF36CA}"/>
              </a:ext>
            </a:extLst>
          </p:cNvPr>
          <p:cNvSpPr/>
          <p:nvPr/>
        </p:nvSpPr>
        <p:spPr bwMode="white">
          <a:xfrm>
            <a:off x="3702015" y="5171585"/>
            <a:ext cx="6112746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4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