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47" r:id="rId3"/>
    <p:sldId id="346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0762" y="3062333"/>
            <a:ext cx="5990476" cy="733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5B5823-B538-25AA-F7D2-0BA56682D3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47735"/>
            <a:ext cx="10262400" cy="452752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B504FD-CDAE-E28E-8EFF-A36B9D34E119}"/>
              </a:ext>
            </a:extLst>
          </p:cNvPr>
          <p:cNvSpPr/>
          <p:nvPr/>
        </p:nvSpPr>
        <p:spPr bwMode="white">
          <a:xfrm>
            <a:off x="2303920" y="2654204"/>
            <a:ext cx="6240352" cy="558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D439E7-BECB-4CA3-BCFB-5E449BAE86A0}"/>
              </a:ext>
            </a:extLst>
          </p:cNvPr>
          <p:cNvSpPr/>
          <p:nvPr/>
        </p:nvSpPr>
        <p:spPr bwMode="white">
          <a:xfrm>
            <a:off x="3287688" y="4365104"/>
            <a:ext cx="2448272" cy="707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7AF958AB-7289-B3E1-FEEF-7152CC79F3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0" y="4067205"/>
            <a:ext cx="7540632" cy="2775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226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7554C1-DB41-258C-ECB1-0D695079F6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921854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97B749-B7A8-F22C-7FE8-01F4FB340D16}"/>
              </a:ext>
            </a:extLst>
          </p:cNvPr>
          <p:cNvSpPr/>
          <p:nvPr/>
        </p:nvSpPr>
        <p:spPr bwMode="white">
          <a:xfrm>
            <a:off x="9681980" y="2715543"/>
            <a:ext cx="309606" cy="317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66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46D36A-B3B6-E6EF-FA54-5E7FA59A99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968" y="1052736"/>
            <a:ext cx="11340000" cy="21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564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DF62B3-1A4D-ADE9-A538-E24AF0E924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11340000" cy="5656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29DE02-38F6-C236-B44C-8114AA6DFF4F}"/>
              </a:ext>
            </a:extLst>
          </p:cNvPr>
          <p:cNvSpPr/>
          <p:nvPr/>
        </p:nvSpPr>
        <p:spPr bwMode="white">
          <a:xfrm>
            <a:off x="10576234" y="3712321"/>
            <a:ext cx="371335" cy="399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758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F87089-F9B7-5E3F-78BA-8FD9B9DA8E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1073414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68A937-A11F-EFB0-0D47-BEBC61E894E8}"/>
              </a:ext>
            </a:extLst>
          </p:cNvPr>
          <p:cNvSpPr/>
          <p:nvPr/>
        </p:nvSpPr>
        <p:spPr bwMode="white">
          <a:xfrm>
            <a:off x="10203910" y="4027708"/>
            <a:ext cx="360508" cy="369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11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171F5A-8FB8-209D-1DD4-5E37B5BF61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92696"/>
            <a:ext cx="1073414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75DB28-505E-AEA7-0381-1C2581F95F8B}"/>
              </a:ext>
            </a:extLst>
          </p:cNvPr>
          <p:cNvSpPr/>
          <p:nvPr/>
        </p:nvSpPr>
        <p:spPr bwMode="white">
          <a:xfrm>
            <a:off x="10248880" y="2008714"/>
            <a:ext cx="414584" cy="37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314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36F7D2-5B32-BC90-8112-9A4FFC60D0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9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922EE4-8333-8745-9B93-9DD1638F1882}"/>
              </a:ext>
            </a:extLst>
          </p:cNvPr>
          <p:cNvSpPr/>
          <p:nvPr/>
        </p:nvSpPr>
        <p:spPr bwMode="white">
          <a:xfrm>
            <a:off x="10509823" y="2311817"/>
            <a:ext cx="342770" cy="400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9198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A6179E-0C7C-16D2-7DEB-2D02A4C1D1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7680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438E5CF-60F0-6A7C-77C4-25E979B47E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2060848"/>
            <a:ext cx="7932896" cy="3694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245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6C5B8B-AECA-6B49-4695-FC3D19B648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64704"/>
            <a:ext cx="990133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FC87CD-953D-1848-1736-1B795F8CA4B5}"/>
              </a:ext>
            </a:extLst>
          </p:cNvPr>
          <p:cNvSpPr/>
          <p:nvPr/>
        </p:nvSpPr>
        <p:spPr bwMode="white">
          <a:xfrm>
            <a:off x="7553506" y="881231"/>
            <a:ext cx="1039183" cy="457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F9C1EF-9CD5-C714-9087-A7A86E54B30D}"/>
              </a:ext>
            </a:extLst>
          </p:cNvPr>
          <p:cNvSpPr/>
          <p:nvPr/>
        </p:nvSpPr>
        <p:spPr bwMode="white">
          <a:xfrm>
            <a:off x="9224513" y="2362797"/>
            <a:ext cx="1238706" cy="40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DB513F-D89D-B6F9-9CFB-872389520AA4}"/>
              </a:ext>
            </a:extLst>
          </p:cNvPr>
          <p:cNvSpPr/>
          <p:nvPr/>
        </p:nvSpPr>
        <p:spPr bwMode="white">
          <a:xfrm>
            <a:off x="2241200" y="3120227"/>
            <a:ext cx="764839" cy="366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955595-9155-9563-2581-5D9F63CCC9CD}"/>
              </a:ext>
            </a:extLst>
          </p:cNvPr>
          <p:cNvSpPr/>
          <p:nvPr/>
        </p:nvSpPr>
        <p:spPr bwMode="white">
          <a:xfrm>
            <a:off x="7744715" y="3802746"/>
            <a:ext cx="465554" cy="441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C77729-770E-E90D-BE7E-6270D5611367}"/>
              </a:ext>
            </a:extLst>
          </p:cNvPr>
          <p:cNvSpPr/>
          <p:nvPr/>
        </p:nvSpPr>
        <p:spPr bwMode="white">
          <a:xfrm>
            <a:off x="6547575" y="4518558"/>
            <a:ext cx="3915644" cy="494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A1B8A46-F230-AD5D-BC8A-68640B7DA181}"/>
              </a:ext>
            </a:extLst>
          </p:cNvPr>
          <p:cNvSpPr/>
          <p:nvPr/>
        </p:nvSpPr>
        <p:spPr bwMode="white">
          <a:xfrm>
            <a:off x="2241200" y="5229200"/>
            <a:ext cx="2918696" cy="471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3766DC7-96BF-6C4A-1479-34EA28554AE8}"/>
              </a:ext>
            </a:extLst>
          </p:cNvPr>
          <p:cNvSpPr/>
          <p:nvPr/>
        </p:nvSpPr>
        <p:spPr bwMode="white">
          <a:xfrm>
            <a:off x="6672278" y="5991801"/>
            <a:ext cx="2385965" cy="432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49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2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FC8C7F-CC9F-32A6-A348-370DCD2C59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1094272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DE5BDE-0F46-F3FB-984B-730133658794}"/>
              </a:ext>
            </a:extLst>
          </p:cNvPr>
          <p:cNvSpPr/>
          <p:nvPr/>
        </p:nvSpPr>
        <p:spPr bwMode="white">
          <a:xfrm>
            <a:off x="10388119" y="3103681"/>
            <a:ext cx="363288" cy="391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003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DC0917-2219-BB7B-AF10-22CF73770B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9334406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BC895F-7C0E-C37F-D053-B955BC5F664E}"/>
              </a:ext>
            </a:extLst>
          </p:cNvPr>
          <p:cNvSpPr/>
          <p:nvPr/>
        </p:nvSpPr>
        <p:spPr bwMode="white">
          <a:xfrm>
            <a:off x="6994275" y="2106185"/>
            <a:ext cx="454572" cy="337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D5701A-DA54-193D-CDDC-7AA6A1451360}"/>
              </a:ext>
            </a:extLst>
          </p:cNvPr>
          <p:cNvSpPr/>
          <p:nvPr/>
        </p:nvSpPr>
        <p:spPr bwMode="white">
          <a:xfrm>
            <a:off x="2354503" y="4302762"/>
            <a:ext cx="1124569" cy="533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BCC8243-D9D7-A5BA-B06D-E4ED8507625C}"/>
              </a:ext>
            </a:extLst>
          </p:cNvPr>
          <p:cNvSpPr/>
          <p:nvPr/>
        </p:nvSpPr>
        <p:spPr bwMode="white">
          <a:xfrm>
            <a:off x="9580635" y="4506730"/>
            <a:ext cx="893469" cy="305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13924FA-436C-A6B1-9E98-B5A5D844A187}"/>
              </a:ext>
            </a:extLst>
          </p:cNvPr>
          <p:cNvSpPr/>
          <p:nvPr/>
        </p:nvSpPr>
        <p:spPr bwMode="white">
          <a:xfrm>
            <a:off x="1805880" y="5157193"/>
            <a:ext cx="4650159" cy="494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B290FBC-37C1-71C3-19DC-E5529D4EACC3}"/>
              </a:ext>
            </a:extLst>
          </p:cNvPr>
          <p:cNvSpPr/>
          <p:nvPr/>
        </p:nvSpPr>
        <p:spPr bwMode="white">
          <a:xfrm>
            <a:off x="3898480" y="5877273"/>
            <a:ext cx="5941935" cy="559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603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C36170-1C09-7910-460D-2CEAFF4253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06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853666-C2C0-1824-F706-6AA26DA70F01}"/>
              </a:ext>
            </a:extLst>
          </p:cNvPr>
          <p:cNvSpPr/>
          <p:nvPr/>
        </p:nvSpPr>
        <p:spPr bwMode="white">
          <a:xfrm>
            <a:off x="10433652" y="3589459"/>
            <a:ext cx="342770" cy="39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182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9E08AA-E9FE-23A4-1571-868EA5CC72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340000" cy="5797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07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38C312-2E7F-B92C-45C5-DF394EF1B8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1340000" cy="49529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CD1D3C-1737-88E4-4DFD-BB58A721D2A6}"/>
              </a:ext>
            </a:extLst>
          </p:cNvPr>
          <p:cNvSpPr/>
          <p:nvPr/>
        </p:nvSpPr>
        <p:spPr bwMode="white">
          <a:xfrm>
            <a:off x="9377731" y="1093882"/>
            <a:ext cx="1342518" cy="44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2C5A6C-F552-C3A2-CED8-3F176075484D}"/>
              </a:ext>
            </a:extLst>
          </p:cNvPr>
          <p:cNvSpPr/>
          <p:nvPr/>
        </p:nvSpPr>
        <p:spPr bwMode="white">
          <a:xfrm>
            <a:off x="1427352" y="1913017"/>
            <a:ext cx="6468847" cy="44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70E72E-8854-268E-339C-5BC0E8E9E744}"/>
              </a:ext>
            </a:extLst>
          </p:cNvPr>
          <p:cNvSpPr/>
          <p:nvPr/>
        </p:nvSpPr>
        <p:spPr bwMode="white">
          <a:xfrm>
            <a:off x="9339645" y="2741678"/>
            <a:ext cx="1323476" cy="380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261F86C-E7A1-8BDC-9112-1741CF6C91CF}"/>
              </a:ext>
            </a:extLst>
          </p:cNvPr>
          <p:cNvSpPr/>
          <p:nvPr/>
        </p:nvSpPr>
        <p:spPr bwMode="white">
          <a:xfrm>
            <a:off x="1332139" y="3436989"/>
            <a:ext cx="6060005" cy="58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FBB5301-787B-0973-17FD-184327E5AF02}"/>
              </a:ext>
            </a:extLst>
          </p:cNvPr>
          <p:cNvSpPr/>
          <p:nvPr/>
        </p:nvSpPr>
        <p:spPr bwMode="white">
          <a:xfrm>
            <a:off x="9054003" y="4332324"/>
            <a:ext cx="1694811" cy="495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A84CCE3-CC37-57C2-5488-FB553526F0B9}"/>
              </a:ext>
            </a:extLst>
          </p:cNvPr>
          <p:cNvSpPr/>
          <p:nvPr/>
        </p:nvSpPr>
        <p:spPr bwMode="white">
          <a:xfrm>
            <a:off x="1370224" y="5094309"/>
            <a:ext cx="6814007" cy="571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063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2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E33D42-514E-F71C-BA98-D5D46E0871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986116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1E3304-5001-F240-D96F-ADC4A09F4208}"/>
              </a:ext>
            </a:extLst>
          </p:cNvPr>
          <p:cNvSpPr/>
          <p:nvPr/>
        </p:nvSpPr>
        <p:spPr bwMode="white">
          <a:xfrm>
            <a:off x="2129295" y="1872728"/>
            <a:ext cx="471944" cy="389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6F5AA3-6567-7FB7-A0C6-ADE1EE29FC34}"/>
              </a:ext>
            </a:extLst>
          </p:cNvPr>
          <p:cNvSpPr/>
          <p:nvPr/>
        </p:nvSpPr>
        <p:spPr bwMode="white">
          <a:xfrm>
            <a:off x="7014337" y="2636912"/>
            <a:ext cx="3850075" cy="487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918C7D-A28C-563F-978F-594E43D73027}"/>
              </a:ext>
            </a:extLst>
          </p:cNvPr>
          <p:cNvSpPr/>
          <p:nvPr/>
        </p:nvSpPr>
        <p:spPr bwMode="white">
          <a:xfrm>
            <a:off x="1599392" y="3429000"/>
            <a:ext cx="3344480" cy="532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58C7124-C1C3-6A35-61CA-D7F428394066}"/>
              </a:ext>
            </a:extLst>
          </p:cNvPr>
          <p:cNvSpPr/>
          <p:nvPr/>
        </p:nvSpPr>
        <p:spPr bwMode="white">
          <a:xfrm>
            <a:off x="6252602" y="3501008"/>
            <a:ext cx="4611810" cy="460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24EC5C9-73B6-E93E-4F97-BA1D1E092C7E}"/>
              </a:ext>
            </a:extLst>
          </p:cNvPr>
          <p:cNvSpPr/>
          <p:nvPr/>
        </p:nvSpPr>
        <p:spPr bwMode="white">
          <a:xfrm>
            <a:off x="1599392" y="4317728"/>
            <a:ext cx="3920544" cy="46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2F6CACE-3511-D29D-1D64-805CD59E3A3B}"/>
              </a:ext>
            </a:extLst>
          </p:cNvPr>
          <p:cNvSpPr/>
          <p:nvPr/>
        </p:nvSpPr>
        <p:spPr bwMode="white">
          <a:xfrm>
            <a:off x="4538697" y="6016796"/>
            <a:ext cx="612700" cy="372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157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0" grpId="0" animBg="1"/>
      <p:bldP spid="15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0B744F-DEBD-6FA2-992C-E944241439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340000" cy="54208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652490-21C8-4D07-4BC8-C7021B5438D2}"/>
              </a:ext>
            </a:extLst>
          </p:cNvPr>
          <p:cNvSpPr/>
          <p:nvPr/>
        </p:nvSpPr>
        <p:spPr bwMode="white">
          <a:xfrm>
            <a:off x="10648242" y="3666198"/>
            <a:ext cx="371335" cy="400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8550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4EB124-A87F-B4DA-4E07-987CF02AC6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55" y="821355"/>
            <a:ext cx="9869352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C8B54E-5E8B-214E-6646-B00CE65D0353}"/>
              </a:ext>
            </a:extLst>
          </p:cNvPr>
          <p:cNvSpPr/>
          <p:nvPr/>
        </p:nvSpPr>
        <p:spPr bwMode="white">
          <a:xfrm>
            <a:off x="3706022" y="2686185"/>
            <a:ext cx="4694233" cy="430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EBF98FF-0E9F-ACE9-41EF-9DF01739BF94}"/>
              </a:ext>
            </a:extLst>
          </p:cNvPr>
          <p:cNvSpPr/>
          <p:nvPr/>
        </p:nvSpPr>
        <p:spPr bwMode="white">
          <a:xfrm>
            <a:off x="4799856" y="3429000"/>
            <a:ext cx="5982931" cy="533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6BE453F-9DF5-0AA1-2A4E-7A7C27A767C7}"/>
              </a:ext>
            </a:extLst>
          </p:cNvPr>
          <p:cNvSpPr/>
          <p:nvPr/>
        </p:nvSpPr>
        <p:spPr bwMode="white">
          <a:xfrm>
            <a:off x="1543218" y="4393541"/>
            <a:ext cx="1184985" cy="389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AFF8390-80D6-DEFB-314C-E76C4130715F}"/>
              </a:ext>
            </a:extLst>
          </p:cNvPr>
          <p:cNvSpPr/>
          <p:nvPr/>
        </p:nvSpPr>
        <p:spPr bwMode="white">
          <a:xfrm>
            <a:off x="9780108" y="4343812"/>
            <a:ext cx="1002679" cy="422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0AEE671-0D89-1111-B256-1F76AD5ADC02}"/>
              </a:ext>
            </a:extLst>
          </p:cNvPr>
          <p:cNvSpPr/>
          <p:nvPr/>
        </p:nvSpPr>
        <p:spPr bwMode="white">
          <a:xfrm>
            <a:off x="1584650" y="5085184"/>
            <a:ext cx="3935285" cy="526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83254C3-558D-8BCD-A1FB-11765C5A1319}"/>
              </a:ext>
            </a:extLst>
          </p:cNvPr>
          <p:cNvSpPr/>
          <p:nvPr/>
        </p:nvSpPr>
        <p:spPr bwMode="white">
          <a:xfrm>
            <a:off x="2040414" y="5905710"/>
            <a:ext cx="5711770" cy="54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495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3" grpId="0" animBg="1"/>
      <p:bldP spid="14" grpId="0" animBg="1"/>
      <p:bldP spid="15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2C6B9B-719B-2325-3059-D5B53E8110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1340000" cy="55047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4347B8-804D-01B3-6183-3FE121F98F15}"/>
              </a:ext>
            </a:extLst>
          </p:cNvPr>
          <p:cNvSpPr/>
          <p:nvPr/>
        </p:nvSpPr>
        <p:spPr bwMode="white">
          <a:xfrm>
            <a:off x="10245374" y="2979583"/>
            <a:ext cx="437984" cy="39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611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9805EB-AED1-A57D-4F2C-7A922AE0AB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638820"/>
            <a:ext cx="8595614" cy="62191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5EE705-161A-0BD8-AFCD-168F9451FDC9}"/>
              </a:ext>
            </a:extLst>
          </p:cNvPr>
          <p:cNvSpPr/>
          <p:nvPr/>
        </p:nvSpPr>
        <p:spPr bwMode="white">
          <a:xfrm>
            <a:off x="9480376" y="3140968"/>
            <a:ext cx="540169" cy="461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003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C4BE15-EC8F-AB7A-12DF-1D78E47300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918704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6A30D9-BA46-754F-CDD0-A26E787C5A60}"/>
              </a:ext>
            </a:extLst>
          </p:cNvPr>
          <p:cNvSpPr/>
          <p:nvPr/>
        </p:nvSpPr>
        <p:spPr bwMode="white">
          <a:xfrm>
            <a:off x="9584313" y="1884256"/>
            <a:ext cx="277694" cy="316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559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033376-C8CE-3338-A45D-D84FE7D214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933025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BCE431-F20F-1F40-5876-8156B9F87375}"/>
              </a:ext>
            </a:extLst>
          </p:cNvPr>
          <p:cNvSpPr/>
          <p:nvPr/>
        </p:nvSpPr>
        <p:spPr bwMode="white">
          <a:xfrm>
            <a:off x="6661234" y="6052955"/>
            <a:ext cx="2741889" cy="41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256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63</cp:revision>
  <dcterms:created xsi:type="dcterms:W3CDTF">2015-09-16T06:44:00Z</dcterms:created>
  <dcterms:modified xsi:type="dcterms:W3CDTF">2024-10-14T09:11:01Z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