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36912"/>
            <a:ext cx="8609524" cy="8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282" y="3645024"/>
            <a:ext cx="7800000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46801-4B81-0EA7-6420-D305F980A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7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4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92E8F-188B-3AEE-6365-521712B94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75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6CD25-866F-6492-3CEB-46A2C8E2541B}"/>
              </a:ext>
            </a:extLst>
          </p:cNvPr>
          <p:cNvSpPr/>
          <p:nvPr/>
        </p:nvSpPr>
        <p:spPr bwMode="white">
          <a:xfrm>
            <a:off x="7145558" y="1171443"/>
            <a:ext cx="799798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1BD2B0-1EE4-D907-9F04-259820E5303E}"/>
              </a:ext>
            </a:extLst>
          </p:cNvPr>
          <p:cNvSpPr/>
          <p:nvPr/>
        </p:nvSpPr>
        <p:spPr bwMode="white">
          <a:xfrm>
            <a:off x="5807968" y="1943841"/>
            <a:ext cx="5260411" cy="4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6D0335-7CBA-8DC3-23B1-05D86692984F}"/>
              </a:ext>
            </a:extLst>
          </p:cNvPr>
          <p:cNvSpPr/>
          <p:nvPr/>
        </p:nvSpPr>
        <p:spPr bwMode="white">
          <a:xfrm>
            <a:off x="1499361" y="2564905"/>
            <a:ext cx="1590076" cy="59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6849C6-3D50-E151-FC35-BA9B9008901F}"/>
              </a:ext>
            </a:extLst>
          </p:cNvPr>
          <p:cNvSpPr/>
          <p:nvPr/>
        </p:nvSpPr>
        <p:spPr bwMode="white">
          <a:xfrm>
            <a:off x="5622132" y="4232428"/>
            <a:ext cx="580806" cy="5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AEE8F0-46DC-F009-F715-A9847DF3DDE3}"/>
              </a:ext>
            </a:extLst>
          </p:cNvPr>
          <p:cNvSpPr/>
          <p:nvPr/>
        </p:nvSpPr>
        <p:spPr bwMode="white">
          <a:xfrm>
            <a:off x="3089436" y="5033433"/>
            <a:ext cx="5958891" cy="5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AEE48-CF54-E6B4-F2A9-5F996834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179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A7285-95F6-AA32-232B-F287CA88292C}"/>
              </a:ext>
            </a:extLst>
          </p:cNvPr>
          <p:cNvSpPr/>
          <p:nvPr/>
        </p:nvSpPr>
        <p:spPr bwMode="white">
          <a:xfrm>
            <a:off x="8398221" y="1051947"/>
            <a:ext cx="533198" cy="42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09ED71-316C-A460-D7C6-3658DFC3F5D3}"/>
              </a:ext>
            </a:extLst>
          </p:cNvPr>
          <p:cNvSpPr/>
          <p:nvPr/>
        </p:nvSpPr>
        <p:spPr bwMode="white">
          <a:xfrm>
            <a:off x="8015576" y="2598802"/>
            <a:ext cx="3162895" cy="50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A13D0-DAE8-CD49-336B-C031BBA1B15F}"/>
              </a:ext>
            </a:extLst>
          </p:cNvPr>
          <p:cNvSpPr/>
          <p:nvPr/>
        </p:nvSpPr>
        <p:spPr bwMode="white">
          <a:xfrm>
            <a:off x="1533284" y="3381778"/>
            <a:ext cx="5227254" cy="51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99599-53A4-A00D-8E49-2F4737C6A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3C0E5-A538-C97B-44F4-887255D31738}"/>
              </a:ext>
            </a:extLst>
          </p:cNvPr>
          <p:cNvSpPr/>
          <p:nvPr/>
        </p:nvSpPr>
        <p:spPr bwMode="white">
          <a:xfrm>
            <a:off x="10424130" y="2014941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4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242A0-8CDA-F208-8366-B7B59239B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916458"/>
            <a:ext cx="11340000" cy="28405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0DA91-86C6-85EB-D874-5AD6126615AA}"/>
              </a:ext>
            </a:extLst>
          </p:cNvPr>
          <p:cNvSpPr/>
          <p:nvPr/>
        </p:nvSpPr>
        <p:spPr bwMode="white">
          <a:xfrm>
            <a:off x="10697283" y="3175560"/>
            <a:ext cx="342769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EFD38F-6271-288C-76C5-07591B36D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1340000" cy="1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C4544-4190-4132-6DEA-4F73A0887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7954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6F1EA-AF26-7D48-02F7-67AC4E386DEB}"/>
              </a:ext>
            </a:extLst>
          </p:cNvPr>
          <p:cNvSpPr/>
          <p:nvPr/>
        </p:nvSpPr>
        <p:spPr bwMode="white">
          <a:xfrm>
            <a:off x="9265690" y="1627487"/>
            <a:ext cx="295398" cy="3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5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67C66-B6C6-34B4-1993-605BAD628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AF0E1-5210-31AA-FFC2-6FBBC85B3B8B}"/>
              </a:ext>
            </a:extLst>
          </p:cNvPr>
          <p:cNvSpPr/>
          <p:nvPr/>
        </p:nvSpPr>
        <p:spPr bwMode="white">
          <a:xfrm>
            <a:off x="10481259" y="3732103"/>
            <a:ext cx="380856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83B8F-CC2E-7F74-1996-6BD975AF3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253FC-1A14-B941-0ED4-EB46A6599DB9}"/>
              </a:ext>
            </a:extLst>
          </p:cNvPr>
          <p:cNvSpPr/>
          <p:nvPr/>
        </p:nvSpPr>
        <p:spPr bwMode="white">
          <a:xfrm>
            <a:off x="10452695" y="2025079"/>
            <a:ext cx="437984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8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E567C-4CBB-48EA-1836-DB9B4DD62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19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F7AF2-CFE8-786E-77B9-27CE3FF207F9}"/>
              </a:ext>
            </a:extLst>
          </p:cNvPr>
          <p:cNvSpPr/>
          <p:nvPr/>
        </p:nvSpPr>
        <p:spPr bwMode="white">
          <a:xfrm>
            <a:off x="10393712" y="1977217"/>
            <a:ext cx="377562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97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227C5-F77C-2556-3B8F-177CC2769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2F2D6-E807-C056-FE2C-41A0E7391156}"/>
              </a:ext>
            </a:extLst>
          </p:cNvPr>
          <p:cNvSpPr/>
          <p:nvPr/>
        </p:nvSpPr>
        <p:spPr bwMode="white">
          <a:xfrm>
            <a:off x="2607052" y="2664614"/>
            <a:ext cx="2912884" cy="63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9CCF4-ADE4-786F-86E0-A6341E2C8C80}"/>
              </a:ext>
            </a:extLst>
          </p:cNvPr>
          <p:cNvSpPr/>
          <p:nvPr/>
        </p:nvSpPr>
        <p:spPr bwMode="white">
          <a:xfrm>
            <a:off x="3647728" y="3501008"/>
            <a:ext cx="7056783" cy="68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F663C2-A584-FDFC-9499-D9C4E4A8F2E2}"/>
              </a:ext>
            </a:extLst>
          </p:cNvPr>
          <p:cNvSpPr/>
          <p:nvPr/>
        </p:nvSpPr>
        <p:spPr bwMode="white">
          <a:xfrm>
            <a:off x="8196120" y="4572307"/>
            <a:ext cx="542720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8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83451-9682-CEA1-11FA-8CFB5D968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957EC9-FCFB-A945-F0A3-A540DA1C7CB0}"/>
              </a:ext>
            </a:extLst>
          </p:cNvPr>
          <p:cNvSpPr/>
          <p:nvPr/>
        </p:nvSpPr>
        <p:spPr bwMode="white">
          <a:xfrm>
            <a:off x="5634860" y="3140968"/>
            <a:ext cx="5213667" cy="8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8D9D2D-9D47-C292-6392-FF0F114DEB6E}"/>
              </a:ext>
            </a:extLst>
          </p:cNvPr>
          <p:cNvSpPr/>
          <p:nvPr/>
        </p:nvSpPr>
        <p:spPr bwMode="white">
          <a:xfrm>
            <a:off x="2635617" y="4313130"/>
            <a:ext cx="1161612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D62C2-4DB1-7C22-E963-4A4DB9374A4B}"/>
              </a:ext>
            </a:extLst>
          </p:cNvPr>
          <p:cNvSpPr/>
          <p:nvPr/>
        </p:nvSpPr>
        <p:spPr bwMode="white">
          <a:xfrm>
            <a:off x="7129722" y="5113976"/>
            <a:ext cx="2932594" cy="5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167559-ACA8-EB6C-C65E-A6C904F2A99F}"/>
              </a:ext>
            </a:extLst>
          </p:cNvPr>
          <p:cNvSpPr/>
          <p:nvPr/>
        </p:nvSpPr>
        <p:spPr bwMode="white">
          <a:xfrm>
            <a:off x="5863375" y="5877272"/>
            <a:ext cx="5057161" cy="5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39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53CEF-C88C-D6DE-D330-F67FA427C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4" y="908720"/>
            <a:ext cx="11340000" cy="4233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7BAA1-C4D0-AF84-C041-642EA621C490}"/>
              </a:ext>
            </a:extLst>
          </p:cNvPr>
          <p:cNvSpPr/>
          <p:nvPr/>
        </p:nvSpPr>
        <p:spPr bwMode="white">
          <a:xfrm>
            <a:off x="6123176" y="1976655"/>
            <a:ext cx="4931563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9180B5-F93C-0B30-E3A9-38FC04BC224C}"/>
              </a:ext>
            </a:extLst>
          </p:cNvPr>
          <p:cNvSpPr/>
          <p:nvPr/>
        </p:nvSpPr>
        <p:spPr bwMode="white">
          <a:xfrm>
            <a:off x="1704715" y="2787141"/>
            <a:ext cx="1826173" cy="5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2FD96A-30A6-9971-3A16-C270FDAE11DB}"/>
              </a:ext>
            </a:extLst>
          </p:cNvPr>
          <p:cNvSpPr/>
          <p:nvPr/>
        </p:nvSpPr>
        <p:spPr bwMode="white">
          <a:xfrm>
            <a:off x="6732019" y="2787141"/>
            <a:ext cx="2266095" cy="4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BBD7BE-0E04-AFA8-6170-27C12DB9F586}"/>
              </a:ext>
            </a:extLst>
          </p:cNvPr>
          <p:cNvSpPr/>
          <p:nvPr/>
        </p:nvSpPr>
        <p:spPr bwMode="white">
          <a:xfrm>
            <a:off x="2171264" y="4493930"/>
            <a:ext cx="580806" cy="4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4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C3C30-6DD5-B9DB-6988-875E6446C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5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23943-626E-C6DD-CBA9-294E36196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90" y="732283"/>
            <a:ext cx="10550458" cy="6076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39944-63DD-E94A-6C5C-0CA5BFFD1200}"/>
              </a:ext>
            </a:extLst>
          </p:cNvPr>
          <p:cNvSpPr/>
          <p:nvPr/>
        </p:nvSpPr>
        <p:spPr bwMode="white">
          <a:xfrm>
            <a:off x="9856902" y="1772816"/>
            <a:ext cx="631586" cy="48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5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D19AB-3C42-9879-C47F-30C19F07E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11340000" cy="546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D6510-291F-340E-AF6D-24F251985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650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00DE5-53E3-0AD3-3388-14260AEC1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1619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08FCF-A1CA-88CC-366C-5A966BE7C776}"/>
              </a:ext>
            </a:extLst>
          </p:cNvPr>
          <p:cNvSpPr/>
          <p:nvPr/>
        </p:nvSpPr>
        <p:spPr bwMode="white">
          <a:xfrm>
            <a:off x="7399678" y="5085184"/>
            <a:ext cx="352085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EC0758-F5AA-DAEF-089C-0E015A52DD12}"/>
              </a:ext>
            </a:extLst>
          </p:cNvPr>
          <p:cNvSpPr/>
          <p:nvPr/>
        </p:nvSpPr>
        <p:spPr bwMode="white">
          <a:xfrm>
            <a:off x="2423593" y="5949281"/>
            <a:ext cx="5325908" cy="5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47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E9764-08ED-3323-5BE1-BC80F1190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31852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5CF97-2890-A138-69B9-91BCDFCF8B4B}"/>
              </a:ext>
            </a:extLst>
          </p:cNvPr>
          <p:cNvSpPr/>
          <p:nvPr/>
        </p:nvSpPr>
        <p:spPr bwMode="white">
          <a:xfrm>
            <a:off x="2038912" y="1997561"/>
            <a:ext cx="9073007" cy="8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B8C27F-4BE5-B770-47D0-B1ABB11F5590}"/>
              </a:ext>
            </a:extLst>
          </p:cNvPr>
          <p:cNvSpPr/>
          <p:nvPr/>
        </p:nvSpPr>
        <p:spPr bwMode="white">
          <a:xfrm>
            <a:off x="1720743" y="3254709"/>
            <a:ext cx="771234" cy="4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27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5030D-1990-C898-3075-993C99DB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5104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F2B2CD-F179-98B2-F3D8-C9F61F6869CB}"/>
              </a:ext>
            </a:extLst>
          </p:cNvPr>
          <p:cNvSpPr/>
          <p:nvPr/>
        </p:nvSpPr>
        <p:spPr bwMode="white">
          <a:xfrm>
            <a:off x="1199456" y="1844825"/>
            <a:ext cx="4957069" cy="78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DEF186-2A4E-1B55-332A-B0C11CEDF1F1}"/>
              </a:ext>
            </a:extLst>
          </p:cNvPr>
          <p:cNvSpPr/>
          <p:nvPr/>
        </p:nvSpPr>
        <p:spPr bwMode="white">
          <a:xfrm>
            <a:off x="7651387" y="2967969"/>
            <a:ext cx="495113" cy="4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D0B5CF-6997-D2CB-48DB-EE508A91E08E}"/>
              </a:ext>
            </a:extLst>
          </p:cNvPr>
          <p:cNvSpPr/>
          <p:nvPr/>
        </p:nvSpPr>
        <p:spPr bwMode="white">
          <a:xfrm>
            <a:off x="5861362" y="3789041"/>
            <a:ext cx="4843150" cy="77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5DC21B-23D9-0639-0A4B-D7BFD83B0A00}"/>
              </a:ext>
            </a:extLst>
          </p:cNvPr>
          <p:cNvSpPr/>
          <p:nvPr/>
        </p:nvSpPr>
        <p:spPr bwMode="white">
          <a:xfrm>
            <a:off x="1319649" y="5770837"/>
            <a:ext cx="590327" cy="4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7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1A1BA-EDA2-4BD5-2A0A-A4F74AF25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3327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39C0D-BF31-BE78-73DA-C9E1C7AF3E04}"/>
              </a:ext>
            </a:extLst>
          </p:cNvPr>
          <p:cNvSpPr/>
          <p:nvPr/>
        </p:nvSpPr>
        <p:spPr bwMode="white">
          <a:xfrm>
            <a:off x="7843324" y="836712"/>
            <a:ext cx="2213116" cy="54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481CB-82E7-6988-2636-BA4E1D92C57D}"/>
              </a:ext>
            </a:extLst>
          </p:cNvPr>
          <p:cNvSpPr/>
          <p:nvPr/>
        </p:nvSpPr>
        <p:spPr bwMode="white">
          <a:xfrm>
            <a:off x="5110472" y="2348880"/>
            <a:ext cx="2857736" cy="5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2AE49-5561-A754-402B-E6F49EAD165B}"/>
              </a:ext>
            </a:extLst>
          </p:cNvPr>
          <p:cNvSpPr/>
          <p:nvPr/>
        </p:nvSpPr>
        <p:spPr bwMode="white">
          <a:xfrm>
            <a:off x="9465683" y="2486001"/>
            <a:ext cx="485840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B649BD-C9A5-CAF2-552B-FB1B9D087A3B}"/>
              </a:ext>
            </a:extLst>
          </p:cNvPr>
          <p:cNvSpPr/>
          <p:nvPr/>
        </p:nvSpPr>
        <p:spPr bwMode="white">
          <a:xfrm>
            <a:off x="7869351" y="3979043"/>
            <a:ext cx="407758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321979-183F-3474-4733-B453F3677BA8}"/>
              </a:ext>
            </a:extLst>
          </p:cNvPr>
          <p:cNvSpPr/>
          <p:nvPr/>
        </p:nvSpPr>
        <p:spPr bwMode="white">
          <a:xfrm>
            <a:off x="3496788" y="4690842"/>
            <a:ext cx="936977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0A5BFA-ECA1-DCDC-4483-11D65FE004C5}"/>
              </a:ext>
            </a:extLst>
          </p:cNvPr>
          <p:cNvSpPr/>
          <p:nvPr/>
        </p:nvSpPr>
        <p:spPr bwMode="white">
          <a:xfrm>
            <a:off x="7131915" y="4699522"/>
            <a:ext cx="1544278" cy="4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8948D7-0797-5203-1E58-D2BDEAD50121}"/>
              </a:ext>
            </a:extLst>
          </p:cNvPr>
          <p:cNvSpPr/>
          <p:nvPr/>
        </p:nvSpPr>
        <p:spPr bwMode="white">
          <a:xfrm>
            <a:off x="4078061" y="5446043"/>
            <a:ext cx="963004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E31A53-73C5-A302-D5B3-153A75A6D61F}"/>
              </a:ext>
            </a:extLst>
          </p:cNvPr>
          <p:cNvSpPr/>
          <p:nvPr/>
        </p:nvSpPr>
        <p:spPr bwMode="white">
          <a:xfrm>
            <a:off x="8381218" y="5454723"/>
            <a:ext cx="1570305" cy="4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1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76A02-902C-5894-2D50-F3EA5AAB6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59694-E586-C862-4C68-5CB106AF1A93}"/>
              </a:ext>
            </a:extLst>
          </p:cNvPr>
          <p:cNvSpPr/>
          <p:nvPr/>
        </p:nvSpPr>
        <p:spPr bwMode="white">
          <a:xfrm>
            <a:off x="10528866" y="4426516"/>
            <a:ext cx="371335" cy="4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7082A-CDDD-7A22-A559-0466458DD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7046E-8BBD-AA5B-DDD3-D139BE459EDB}"/>
              </a:ext>
            </a:extLst>
          </p:cNvPr>
          <p:cNvSpPr/>
          <p:nvPr/>
        </p:nvSpPr>
        <p:spPr bwMode="white">
          <a:xfrm>
            <a:off x="10490780" y="1975942"/>
            <a:ext cx="380856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96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5ED42-4348-2BAE-6775-0AFCDE71B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27782C-5D97-36E1-21BA-D809843A10BD}"/>
              </a:ext>
            </a:extLst>
          </p:cNvPr>
          <p:cNvSpPr/>
          <p:nvPr/>
        </p:nvSpPr>
        <p:spPr bwMode="white">
          <a:xfrm>
            <a:off x="6520352" y="3551356"/>
            <a:ext cx="1666246" cy="52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2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9498D-2CC1-17C9-5408-E4D1E9D95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19" y="891310"/>
            <a:ext cx="11340000" cy="3224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64AF6-D1C8-BD71-56CD-AD1D8A5C50DD}"/>
              </a:ext>
            </a:extLst>
          </p:cNvPr>
          <p:cNvSpPr/>
          <p:nvPr/>
        </p:nvSpPr>
        <p:spPr bwMode="white">
          <a:xfrm>
            <a:off x="10733971" y="1043930"/>
            <a:ext cx="523677" cy="4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DB640-F1F3-1002-C514-60689EA3F7E3}"/>
              </a:ext>
            </a:extLst>
          </p:cNvPr>
          <p:cNvSpPr/>
          <p:nvPr/>
        </p:nvSpPr>
        <p:spPr bwMode="white">
          <a:xfrm>
            <a:off x="1631503" y="1816574"/>
            <a:ext cx="9722652" cy="5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16CE9A-197C-49B1-3277-147F49EE15C3}"/>
              </a:ext>
            </a:extLst>
          </p:cNvPr>
          <p:cNvSpPr/>
          <p:nvPr/>
        </p:nvSpPr>
        <p:spPr bwMode="white">
          <a:xfrm>
            <a:off x="1631504" y="2636912"/>
            <a:ext cx="9626144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586DEB4-E581-3981-B9AD-33A31764B19F}"/>
              </a:ext>
            </a:extLst>
          </p:cNvPr>
          <p:cNvSpPr/>
          <p:nvPr/>
        </p:nvSpPr>
        <p:spPr bwMode="white">
          <a:xfrm>
            <a:off x="1631503" y="3428633"/>
            <a:ext cx="1647204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9C300-B617-87F1-7D89-8DAE03D66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463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D14BD8-EC7E-0175-FEAF-698BF855EBD3}"/>
              </a:ext>
            </a:extLst>
          </p:cNvPr>
          <p:cNvSpPr/>
          <p:nvPr/>
        </p:nvSpPr>
        <p:spPr bwMode="white">
          <a:xfrm>
            <a:off x="2051602" y="2429608"/>
            <a:ext cx="9132325" cy="100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10E1B0-CA35-37B8-2A86-008B83A78580}"/>
              </a:ext>
            </a:extLst>
          </p:cNvPr>
          <p:cNvSpPr/>
          <p:nvPr/>
        </p:nvSpPr>
        <p:spPr bwMode="white">
          <a:xfrm>
            <a:off x="1385104" y="3653744"/>
            <a:ext cx="3027808" cy="79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7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2024-10-14T01:49:04Z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