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536" y="2492896"/>
            <a:ext cx="8000000" cy="8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482140"/>
            <a:ext cx="8600000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A1378-0798-62EB-AC5F-1094FDA17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18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65C877-1B8D-059B-6D75-16A8381A63E0}"/>
              </a:ext>
            </a:extLst>
          </p:cNvPr>
          <p:cNvSpPr/>
          <p:nvPr/>
        </p:nvSpPr>
        <p:spPr bwMode="white">
          <a:xfrm>
            <a:off x="10481259" y="3491175"/>
            <a:ext cx="342769" cy="3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80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FFA34-15E3-A6D7-DA61-2396F20B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4718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F295D-B103-B147-4A84-0510E2D55334}"/>
              </a:ext>
            </a:extLst>
          </p:cNvPr>
          <p:cNvSpPr/>
          <p:nvPr/>
        </p:nvSpPr>
        <p:spPr bwMode="white">
          <a:xfrm>
            <a:off x="9265742" y="2979446"/>
            <a:ext cx="320094" cy="29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76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3198B-B52B-605C-1700-5FFC0A9D6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9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D388C0-4188-8960-46C2-3F0EA09FA3E3}"/>
              </a:ext>
            </a:extLst>
          </p:cNvPr>
          <p:cNvSpPr/>
          <p:nvPr/>
        </p:nvSpPr>
        <p:spPr bwMode="white">
          <a:xfrm>
            <a:off x="3511586" y="3847726"/>
            <a:ext cx="2180403" cy="48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8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DB2CE-9B38-B4B4-465F-46B5A5C9E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4196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E21380-68B3-9108-0739-C005AA85604D}"/>
              </a:ext>
            </a:extLst>
          </p:cNvPr>
          <p:cNvSpPr/>
          <p:nvPr/>
        </p:nvSpPr>
        <p:spPr bwMode="white">
          <a:xfrm>
            <a:off x="8927256" y="1018881"/>
            <a:ext cx="2294659" cy="4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897BB1-3A1E-E8C1-BC8C-515C4AB55A1B}"/>
              </a:ext>
            </a:extLst>
          </p:cNvPr>
          <p:cNvSpPr/>
          <p:nvPr/>
        </p:nvSpPr>
        <p:spPr bwMode="white">
          <a:xfrm>
            <a:off x="1576727" y="1886879"/>
            <a:ext cx="1104483" cy="5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D90635-AB1F-C0E2-FD52-8A36C4F701FC}"/>
              </a:ext>
            </a:extLst>
          </p:cNvPr>
          <p:cNvSpPr/>
          <p:nvPr/>
        </p:nvSpPr>
        <p:spPr bwMode="white">
          <a:xfrm>
            <a:off x="10088868" y="1905956"/>
            <a:ext cx="1075919" cy="47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AA3BEF-A5F1-48AF-6C4B-845F1434D0F0}"/>
              </a:ext>
            </a:extLst>
          </p:cNvPr>
          <p:cNvSpPr/>
          <p:nvPr/>
        </p:nvSpPr>
        <p:spPr bwMode="white">
          <a:xfrm>
            <a:off x="1595770" y="2773953"/>
            <a:ext cx="9626145" cy="49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91C316F-32FA-061B-78BE-44339A34A292}"/>
              </a:ext>
            </a:extLst>
          </p:cNvPr>
          <p:cNvSpPr/>
          <p:nvPr/>
        </p:nvSpPr>
        <p:spPr bwMode="white">
          <a:xfrm>
            <a:off x="1548163" y="3509728"/>
            <a:ext cx="9673752" cy="61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801A1C7-F65E-4CBD-A834-08EEB4369449}"/>
              </a:ext>
            </a:extLst>
          </p:cNvPr>
          <p:cNvSpPr/>
          <p:nvPr/>
        </p:nvSpPr>
        <p:spPr bwMode="white">
          <a:xfrm>
            <a:off x="1605292" y="4500410"/>
            <a:ext cx="3673980" cy="49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11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21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06ABB-E147-7032-48E6-4B1FA6D99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260708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1AA2AC-ACE1-C4F3-0A56-93F5879DB60D}"/>
              </a:ext>
            </a:extLst>
          </p:cNvPr>
          <p:cNvSpPr/>
          <p:nvPr/>
        </p:nvSpPr>
        <p:spPr bwMode="white">
          <a:xfrm>
            <a:off x="2470960" y="1925552"/>
            <a:ext cx="3312367" cy="56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94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E45E1-6626-EB2C-060D-C84CB30F7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93536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1FDAD8-C5C6-C1AB-585F-C7780BB63B12}"/>
              </a:ext>
            </a:extLst>
          </p:cNvPr>
          <p:cNvSpPr/>
          <p:nvPr/>
        </p:nvSpPr>
        <p:spPr bwMode="white">
          <a:xfrm>
            <a:off x="5576824" y="2125278"/>
            <a:ext cx="433786" cy="36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33862A-ED3C-4E06-9E3C-B834D7838ECA}"/>
              </a:ext>
            </a:extLst>
          </p:cNvPr>
          <p:cNvSpPr/>
          <p:nvPr/>
        </p:nvSpPr>
        <p:spPr bwMode="white">
          <a:xfrm>
            <a:off x="8591640" y="2091890"/>
            <a:ext cx="1990407" cy="44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9A250A-C94C-6B93-951B-E67EAE6FA9E2}"/>
              </a:ext>
            </a:extLst>
          </p:cNvPr>
          <p:cNvSpPr/>
          <p:nvPr/>
        </p:nvSpPr>
        <p:spPr bwMode="white">
          <a:xfrm>
            <a:off x="8805192" y="2726267"/>
            <a:ext cx="2043799" cy="57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EF4283-C5A5-1D38-95BF-13F5B4DD8F81}"/>
              </a:ext>
            </a:extLst>
          </p:cNvPr>
          <p:cNvSpPr/>
          <p:nvPr/>
        </p:nvSpPr>
        <p:spPr bwMode="white">
          <a:xfrm>
            <a:off x="1606014" y="3686183"/>
            <a:ext cx="458812" cy="37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7FB7785-E058-88EE-A896-6E6E99FB6678}"/>
              </a:ext>
            </a:extLst>
          </p:cNvPr>
          <p:cNvSpPr/>
          <p:nvPr/>
        </p:nvSpPr>
        <p:spPr bwMode="white">
          <a:xfrm>
            <a:off x="4408939" y="3677836"/>
            <a:ext cx="1526593" cy="43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1A7EBD-4E02-3C65-ADD0-76FFF4A19A61}"/>
              </a:ext>
            </a:extLst>
          </p:cNvPr>
          <p:cNvSpPr/>
          <p:nvPr/>
        </p:nvSpPr>
        <p:spPr bwMode="white">
          <a:xfrm>
            <a:off x="9113849" y="4301816"/>
            <a:ext cx="17351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1E5AC44-0ADE-9EED-8514-26CA8387B75A}"/>
              </a:ext>
            </a:extLst>
          </p:cNvPr>
          <p:cNvSpPr/>
          <p:nvPr/>
        </p:nvSpPr>
        <p:spPr bwMode="white">
          <a:xfrm>
            <a:off x="1564304" y="5255435"/>
            <a:ext cx="1735144" cy="41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7B3D7E3-BDAB-EA11-24E8-CF65C7672F88}"/>
              </a:ext>
            </a:extLst>
          </p:cNvPr>
          <p:cNvSpPr/>
          <p:nvPr/>
        </p:nvSpPr>
        <p:spPr bwMode="white">
          <a:xfrm>
            <a:off x="7583528" y="5255435"/>
            <a:ext cx="1480268" cy="41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D0E28-39E3-F185-FD50-FD45D4D34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2CB828-9A91-6B33-7461-CB131385F19D}"/>
              </a:ext>
            </a:extLst>
          </p:cNvPr>
          <p:cNvSpPr/>
          <p:nvPr/>
        </p:nvSpPr>
        <p:spPr bwMode="white">
          <a:xfrm>
            <a:off x="2626095" y="2033567"/>
            <a:ext cx="1104483" cy="4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9EA2A8-A10A-E5F0-9798-3B16E3311001}"/>
              </a:ext>
            </a:extLst>
          </p:cNvPr>
          <p:cNvSpPr/>
          <p:nvPr/>
        </p:nvSpPr>
        <p:spPr bwMode="white">
          <a:xfrm>
            <a:off x="7453450" y="2928989"/>
            <a:ext cx="4115158" cy="5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8933E7-D6DB-9205-7CC8-AB08ADD85AB1}"/>
              </a:ext>
            </a:extLst>
          </p:cNvPr>
          <p:cNvSpPr/>
          <p:nvPr/>
        </p:nvSpPr>
        <p:spPr bwMode="white">
          <a:xfrm>
            <a:off x="839417" y="3824412"/>
            <a:ext cx="8775394" cy="51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43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E5AF4-C1E0-3ACE-717F-55AE933A5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00250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6ECC83-D0D3-CB30-311D-CAABCFAFE3E9}"/>
              </a:ext>
            </a:extLst>
          </p:cNvPr>
          <p:cNvSpPr/>
          <p:nvPr/>
        </p:nvSpPr>
        <p:spPr bwMode="white">
          <a:xfrm>
            <a:off x="10389891" y="4339030"/>
            <a:ext cx="415711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10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62BC1-D8EE-B48A-DF29-A8EB16CA3D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4575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8DC7C-F809-A7BE-A4B3-30E9A2A1B838}"/>
              </a:ext>
            </a:extLst>
          </p:cNvPr>
          <p:cNvSpPr/>
          <p:nvPr/>
        </p:nvSpPr>
        <p:spPr bwMode="white">
          <a:xfrm>
            <a:off x="3130491" y="3796815"/>
            <a:ext cx="580806" cy="5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38DE15-FFA2-73F7-7018-FF3858E4DEDF}"/>
              </a:ext>
            </a:extLst>
          </p:cNvPr>
          <p:cNvSpPr/>
          <p:nvPr/>
        </p:nvSpPr>
        <p:spPr bwMode="white">
          <a:xfrm>
            <a:off x="6853362" y="4702323"/>
            <a:ext cx="580806" cy="5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32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C6B13-B748-936D-99F9-89AB25887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68" y="908720"/>
            <a:ext cx="11340000" cy="4407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9A3D17-F456-0629-E8D4-CB96EB056800}"/>
              </a:ext>
            </a:extLst>
          </p:cNvPr>
          <p:cNvSpPr/>
          <p:nvPr/>
        </p:nvSpPr>
        <p:spPr bwMode="white">
          <a:xfrm>
            <a:off x="2185008" y="1929435"/>
            <a:ext cx="580806" cy="52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E06EC1-FEDD-8A68-0600-102753D3A1B4}"/>
              </a:ext>
            </a:extLst>
          </p:cNvPr>
          <p:cNvSpPr/>
          <p:nvPr/>
        </p:nvSpPr>
        <p:spPr bwMode="white">
          <a:xfrm>
            <a:off x="8916645" y="2835677"/>
            <a:ext cx="590327" cy="52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9B4465-E9B5-26A8-76DD-C97B9C87FB3F}"/>
              </a:ext>
            </a:extLst>
          </p:cNvPr>
          <p:cNvSpPr/>
          <p:nvPr/>
        </p:nvSpPr>
        <p:spPr bwMode="white">
          <a:xfrm>
            <a:off x="2185008" y="4638623"/>
            <a:ext cx="580806" cy="52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35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561F2453-A1D1-55C1-F2CB-E641A45848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2"/>
          <a:stretch/>
        </p:blipFill>
        <p:spPr>
          <a:xfrm>
            <a:off x="360000" y="900000"/>
            <a:ext cx="11340000" cy="389715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FCF097-E5FE-E9B3-A4E5-AA46CF3174D9}"/>
              </a:ext>
            </a:extLst>
          </p:cNvPr>
          <p:cNvSpPr/>
          <p:nvPr/>
        </p:nvSpPr>
        <p:spPr bwMode="white">
          <a:xfrm>
            <a:off x="5447928" y="3861048"/>
            <a:ext cx="2980224" cy="67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50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g_16777215">
            <a:extLst>
              <a:ext uri="{FF2B5EF4-FFF2-40B4-BE49-F238E27FC236}">
                <a16:creationId xmlns:a16="http://schemas.microsoft.com/office/drawing/2014/main" id="{3A5CCD21-6A0B-39CF-4A79-17B1598E4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628800"/>
            <a:ext cx="11340000" cy="3524294"/>
          </a:xfrm>
          <a:prstGeom prst="rect">
            <a:avLst/>
          </a:prstGeom>
        </p:spPr>
      </p:pic>
      <p:pic>
        <p:nvPicPr>
          <p:cNvPr id="22" name="img_16777215">
            <a:extLst>
              <a:ext uri="{FF2B5EF4-FFF2-40B4-BE49-F238E27FC236}">
                <a16:creationId xmlns:a16="http://schemas.microsoft.com/office/drawing/2014/main" id="{561F2453-A1D1-55C1-F2CB-E641A45848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48" b="-1131"/>
          <a:stretch/>
        </p:blipFill>
        <p:spPr>
          <a:xfrm>
            <a:off x="-96688" y="836712"/>
            <a:ext cx="11340000" cy="792088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F2DF461-82F7-C17D-CC73-81214041ABA6}"/>
              </a:ext>
            </a:extLst>
          </p:cNvPr>
          <p:cNvSpPr/>
          <p:nvPr/>
        </p:nvSpPr>
        <p:spPr bwMode="white">
          <a:xfrm>
            <a:off x="7248128" y="2492896"/>
            <a:ext cx="3816424" cy="7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F2DF461-82F7-C17D-CC73-81214041ABA6}"/>
              </a:ext>
            </a:extLst>
          </p:cNvPr>
          <p:cNvSpPr/>
          <p:nvPr/>
        </p:nvSpPr>
        <p:spPr bwMode="white">
          <a:xfrm>
            <a:off x="1199456" y="3380592"/>
            <a:ext cx="9865096" cy="7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F2DF461-82F7-C17D-CC73-81214041ABA6}"/>
              </a:ext>
            </a:extLst>
          </p:cNvPr>
          <p:cNvSpPr/>
          <p:nvPr/>
        </p:nvSpPr>
        <p:spPr bwMode="white">
          <a:xfrm>
            <a:off x="1311832" y="4269123"/>
            <a:ext cx="1975856" cy="7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88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24324-9FA8-7880-E2B2-5FBBD1A5F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5743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3FA601-72A8-57B5-DE4E-6114B5C875D7}"/>
              </a:ext>
            </a:extLst>
          </p:cNvPr>
          <p:cNvSpPr/>
          <p:nvPr/>
        </p:nvSpPr>
        <p:spPr bwMode="white">
          <a:xfrm>
            <a:off x="4370664" y="2910341"/>
            <a:ext cx="1770982" cy="5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429C13-A75F-D449-38CF-A088E1CDB0A7}"/>
              </a:ext>
            </a:extLst>
          </p:cNvPr>
          <p:cNvSpPr/>
          <p:nvPr/>
        </p:nvSpPr>
        <p:spPr bwMode="white">
          <a:xfrm>
            <a:off x="3713687" y="3796773"/>
            <a:ext cx="2228010" cy="5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25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2024-10-14T09:01:54Z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