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24" r:id="rId2"/>
    <p:sldId id="326" r:id="rId3"/>
    <p:sldId id="325" r:id="rId4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D7D753F-1A73-483D-65C7-698C72955F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362" y="2967037"/>
            <a:ext cx="867727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BEAB52-B701-C14E-75BA-2E906F9039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836117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4A2FC1-029F-E15D-5D9B-50BB59080677}"/>
              </a:ext>
            </a:extLst>
          </p:cNvPr>
          <p:cNvSpPr/>
          <p:nvPr/>
        </p:nvSpPr>
        <p:spPr bwMode="white">
          <a:xfrm>
            <a:off x="2324708" y="921042"/>
            <a:ext cx="6978172" cy="252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4C6112-5EEF-E3BF-4FB7-4C9081AD24FA}"/>
              </a:ext>
            </a:extLst>
          </p:cNvPr>
          <p:cNvSpPr/>
          <p:nvPr/>
        </p:nvSpPr>
        <p:spPr bwMode="white">
          <a:xfrm>
            <a:off x="7224873" y="1349722"/>
            <a:ext cx="793293" cy="21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E60FDF-FA0E-DBF0-157B-0B669E8669DF}"/>
              </a:ext>
            </a:extLst>
          </p:cNvPr>
          <p:cNvSpPr/>
          <p:nvPr/>
        </p:nvSpPr>
        <p:spPr bwMode="white">
          <a:xfrm>
            <a:off x="4536100" y="1778403"/>
            <a:ext cx="5300322" cy="245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1FA465-8EA6-08C8-8775-2761639AC4D3}"/>
              </a:ext>
            </a:extLst>
          </p:cNvPr>
          <p:cNvSpPr/>
          <p:nvPr/>
        </p:nvSpPr>
        <p:spPr bwMode="white">
          <a:xfrm>
            <a:off x="1791165" y="2200055"/>
            <a:ext cx="1305774" cy="23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0246FE-66A3-DA02-52C9-BB13B4B3AC59}"/>
              </a:ext>
            </a:extLst>
          </p:cNvPr>
          <p:cNvSpPr/>
          <p:nvPr/>
        </p:nvSpPr>
        <p:spPr bwMode="white">
          <a:xfrm>
            <a:off x="6424559" y="2614680"/>
            <a:ext cx="231669" cy="21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CD4646-0675-16C6-EBD9-CF5CEA9431C1}"/>
              </a:ext>
            </a:extLst>
          </p:cNvPr>
          <p:cNvSpPr/>
          <p:nvPr/>
        </p:nvSpPr>
        <p:spPr bwMode="white">
          <a:xfrm>
            <a:off x="2991635" y="3008223"/>
            <a:ext cx="737130" cy="252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D4B839C-6817-E85D-6D27-CDBC4DFF6F03}"/>
              </a:ext>
            </a:extLst>
          </p:cNvPr>
          <p:cNvSpPr/>
          <p:nvPr/>
        </p:nvSpPr>
        <p:spPr bwMode="white">
          <a:xfrm>
            <a:off x="7962004" y="3022278"/>
            <a:ext cx="252730" cy="22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4DE927B-6DEC-6DAE-CEF0-A02C58F5F801}"/>
              </a:ext>
            </a:extLst>
          </p:cNvPr>
          <p:cNvSpPr/>
          <p:nvPr/>
        </p:nvSpPr>
        <p:spPr bwMode="white">
          <a:xfrm>
            <a:off x="2956534" y="3422848"/>
            <a:ext cx="512481" cy="252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F997346-78F3-C7CE-798C-22908FA08B46}"/>
              </a:ext>
            </a:extLst>
          </p:cNvPr>
          <p:cNvSpPr/>
          <p:nvPr/>
        </p:nvSpPr>
        <p:spPr bwMode="white">
          <a:xfrm>
            <a:off x="5855915" y="3436903"/>
            <a:ext cx="512481" cy="22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727E177-B288-11DC-D6EC-A7FE4C184013}"/>
              </a:ext>
            </a:extLst>
          </p:cNvPr>
          <p:cNvSpPr/>
          <p:nvPr/>
        </p:nvSpPr>
        <p:spPr bwMode="white">
          <a:xfrm>
            <a:off x="3735787" y="4708889"/>
            <a:ext cx="280811" cy="18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3B48752-C511-1287-48F7-040B451BD754}"/>
              </a:ext>
            </a:extLst>
          </p:cNvPr>
          <p:cNvSpPr/>
          <p:nvPr/>
        </p:nvSpPr>
        <p:spPr bwMode="white">
          <a:xfrm>
            <a:off x="5181967" y="4708889"/>
            <a:ext cx="294852" cy="18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3B98F01-18C8-E305-0CC8-C059A83C5C7C}"/>
              </a:ext>
            </a:extLst>
          </p:cNvPr>
          <p:cNvSpPr/>
          <p:nvPr/>
        </p:nvSpPr>
        <p:spPr bwMode="white">
          <a:xfrm>
            <a:off x="6571985" y="4708889"/>
            <a:ext cx="294852" cy="18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66A106E-F5B2-70B5-9754-01FDCBEA3A37}"/>
              </a:ext>
            </a:extLst>
          </p:cNvPr>
          <p:cNvSpPr/>
          <p:nvPr/>
        </p:nvSpPr>
        <p:spPr bwMode="white">
          <a:xfrm>
            <a:off x="7983065" y="4708889"/>
            <a:ext cx="294852" cy="18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B4EBE5D-611E-FE2B-CE90-4217C01E6630}"/>
              </a:ext>
            </a:extLst>
          </p:cNvPr>
          <p:cNvSpPr/>
          <p:nvPr/>
        </p:nvSpPr>
        <p:spPr bwMode="white">
          <a:xfrm>
            <a:off x="2844209" y="5109459"/>
            <a:ext cx="484400" cy="245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4294398-DBC1-C94D-AD29-A8E3FB16494F}"/>
              </a:ext>
            </a:extLst>
          </p:cNvPr>
          <p:cNvSpPr/>
          <p:nvPr/>
        </p:nvSpPr>
        <p:spPr bwMode="white">
          <a:xfrm>
            <a:off x="3335630" y="5531112"/>
            <a:ext cx="526522" cy="245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8FFDEE3-E0AF-FF09-2FB6-13AA180D060B}"/>
              </a:ext>
            </a:extLst>
          </p:cNvPr>
          <p:cNvSpPr/>
          <p:nvPr/>
        </p:nvSpPr>
        <p:spPr bwMode="white">
          <a:xfrm>
            <a:off x="6333295" y="6367389"/>
            <a:ext cx="540562" cy="252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961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A92952-B5C3-13BC-738A-19A676DEDC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908720"/>
            <a:ext cx="847501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EBF181-C259-27CE-1EE4-7F4F2E0FC2E3}"/>
              </a:ext>
            </a:extLst>
          </p:cNvPr>
          <p:cNvSpPr/>
          <p:nvPr/>
        </p:nvSpPr>
        <p:spPr bwMode="white">
          <a:xfrm>
            <a:off x="7687118" y="1457064"/>
            <a:ext cx="896600" cy="206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373FC7-D5F3-E18A-3519-D1A70E583AB2}"/>
              </a:ext>
            </a:extLst>
          </p:cNvPr>
          <p:cNvSpPr/>
          <p:nvPr/>
        </p:nvSpPr>
        <p:spPr bwMode="white">
          <a:xfrm>
            <a:off x="5616397" y="1870103"/>
            <a:ext cx="3102523" cy="242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85505F-A8D8-85DB-0033-FC6573AEE8D0}"/>
              </a:ext>
            </a:extLst>
          </p:cNvPr>
          <p:cNvSpPr/>
          <p:nvPr/>
        </p:nvSpPr>
        <p:spPr bwMode="white">
          <a:xfrm>
            <a:off x="4235916" y="5843821"/>
            <a:ext cx="341562" cy="192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1F198E-2F6F-24D6-4CF4-8E80BBCBECC5}"/>
              </a:ext>
            </a:extLst>
          </p:cNvPr>
          <p:cNvSpPr/>
          <p:nvPr/>
        </p:nvSpPr>
        <p:spPr bwMode="white">
          <a:xfrm>
            <a:off x="6434723" y="5843821"/>
            <a:ext cx="341562" cy="192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7D4420-7D93-B1D3-8F95-AE69D1FAD4E6}"/>
              </a:ext>
            </a:extLst>
          </p:cNvPr>
          <p:cNvSpPr/>
          <p:nvPr/>
        </p:nvSpPr>
        <p:spPr bwMode="white">
          <a:xfrm>
            <a:off x="8412938" y="5843821"/>
            <a:ext cx="768515" cy="21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4679B6-95AD-9819-692E-28F4ACF38A05}"/>
              </a:ext>
            </a:extLst>
          </p:cNvPr>
          <p:cNvSpPr/>
          <p:nvPr/>
        </p:nvSpPr>
        <p:spPr bwMode="white">
          <a:xfrm>
            <a:off x="3616834" y="6349438"/>
            <a:ext cx="1551261" cy="220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E52963-3A89-FA11-F6BF-15083C7220D3}"/>
              </a:ext>
            </a:extLst>
          </p:cNvPr>
          <p:cNvSpPr/>
          <p:nvPr/>
        </p:nvSpPr>
        <p:spPr bwMode="white">
          <a:xfrm>
            <a:off x="6228362" y="6349438"/>
            <a:ext cx="718703" cy="220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2820FC3-D671-6506-0487-096C7C4626F6}"/>
              </a:ext>
            </a:extLst>
          </p:cNvPr>
          <p:cNvSpPr/>
          <p:nvPr/>
        </p:nvSpPr>
        <p:spPr bwMode="white">
          <a:xfrm>
            <a:off x="8420053" y="6349438"/>
            <a:ext cx="725819" cy="220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2024-10-13T08:50:18Z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