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2"/>
    <p:sldId id="368" r:id="rId3"/>
    <p:sldId id="367" r:id="rId4"/>
    <p:sldId id="366" r:id="rId5"/>
    <p:sldId id="365" r:id="rId6"/>
    <p:sldId id="364" r:id="rId7"/>
    <p:sldId id="363" r:id="rId8"/>
    <p:sldId id="361" r:id="rId9"/>
    <p:sldId id="359" r:id="rId10"/>
    <p:sldId id="358" r:id="rId11"/>
    <p:sldId id="356" r:id="rId12"/>
    <p:sldId id="355" r:id="rId13"/>
    <p:sldId id="353" r:id="rId14"/>
    <p:sldId id="352" r:id="rId15"/>
    <p:sldId id="351" r:id="rId16"/>
    <p:sldId id="350" r:id="rId17"/>
    <p:sldId id="349" r:id="rId18"/>
    <p:sldId id="348" r:id="rId19"/>
    <p:sldId id="346" r:id="rId20"/>
    <p:sldId id="345" r:id="rId21"/>
    <p:sldId id="343" r:id="rId22"/>
    <p:sldId id="342" r:id="rId23"/>
    <p:sldId id="341" r:id="rId24"/>
    <p:sldId id="340" r:id="rId25"/>
    <p:sldId id="337" r:id="rId26"/>
    <p:sldId id="336" r:id="rId27"/>
    <p:sldId id="335" r:id="rId28"/>
    <p:sldId id="334" r:id="rId29"/>
    <p:sldId id="332" r:id="rId30"/>
    <p:sldId id="330" r:id="rId31"/>
    <p:sldId id="329" r:id="rId32"/>
    <p:sldId id="327" r:id="rId33"/>
    <p:sldId id="326" r:id="rId34"/>
    <p:sldId id="325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57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2024-10-14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2024-10-14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99C5A63A-E790-67D5-016D-12809EEBAC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262" y="2933700"/>
            <a:ext cx="10277475" cy="990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55AF52-6075-102C-C59F-5307E650C3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5464" y="620688"/>
            <a:ext cx="9781072" cy="318843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FE983A4-7A7C-D5B9-BF2E-E3855ADA8DA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632" y="3573016"/>
            <a:ext cx="8340912" cy="3467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94105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4BB979-B253-1278-FBCE-300A78F9AC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05294"/>
            <a:ext cx="11340000" cy="5047411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B69B488-2359-68DE-C7F4-06C33F527D16}"/>
              </a:ext>
            </a:extLst>
          </p:cNvPr>
          <p:cNvSpPr/>
          <p:nvPr/>
        </p:nvSpPr>
        <p:spPr bwMode="white">
          <a:xfrm>
            <a:off x="1991544" y="5229200"/>
            <a:ext cx="7101739" cy="571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1790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A83994-D0F0-5CDB-A769-140AAC5660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827992"/>
            <a:ext cx="11340000" cy="906088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B0A317D-2E31-3D95-7E8E-E54B474351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628800"/>
            <a:ext cx="11340000" cy="4704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C79C6CA-0188-7960-2873-53E4194267A1}"/>
              </a:ext>
            </a:extLst>
          </p:cNvPr>
          <p:cNvSpPr/>
          <p:nvPr/>
        </p:nvSpPr>
        <p:spPr bwMode="white">
          <a:xfrm>
            <a:off x="8745155" y="2895261"/>
            <a:ext cx="790277" cy="390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218ACBE-E620-69F7-47A7-AB0FA5BF5427}"/>
              </a:ext>
            </a:extLst>
          </p:cNvPr>
          <p:cNvSpPr/>
          <p:nvPr/>
        </p:nvSpPr>
        <p:spPr bwMode="white">
          <a:xfrm>
            <a:off x="4298656" y="4581128"/>
            <a:ext cx="6837904" cy="599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FC62A8C-2058-EB9B-8CF3-E9F6EDEB0A47}"/>
              </a:ext>
            </a:extLst>
          </p:cNvPr>
          <p:cNvSpPr/>
          <p:nvPr/>
        </p:nvSpPr>
        <p:spPr bwMode="white">
          <a:xfrm>
            <a:off x="1413669" y="5637674"/>
            <a:ext cx="1066397" cy="447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1203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957EFE-0B5F-AE53-AF0A-AAF6DB75B1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08720"/>
            <a:ext cx="11340000" cy="45528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84E97A-FA22-730F-0179-7152218C4E06}"/>
              </a:ext>
            </a:extLst>
          </p:cNvPr>
          <p:cNvSpPr/>
          <p:nvPr/>
        </p:nvSpPr>
        <p:spPr bwMode="white">
          <a:xfrm>
            <a:off x="6060117" y="2004058"/>
            <a:ext cx="2199445" cy="476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0296C77-A42D-3D18-1D3C-DCB377B0D8B5}"/>
              </a:ext>
            </a:extLst>
          </p:cNvPr>
          <p:cNvSpPr/>
          <p:nvPr/>
        </p:nvSpPr>
        <p:spPr bwMode="white">
          <a:xfrm>
            <a:off x="5403140" y="3842323"/>
            <a:ext cx="2199445" cy="514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4515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7CE4B8-7D75-AEEA-581F-13A229368C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3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60724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DD70A1-ADB9-E5D6-52CE-E39D8CC124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937000"/>
            <a:ext cx="11340000" cy="498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11457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EB3232-0EBE-F8B9-61B3-D22D8C83D8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576" y="764704"/>
            <a:ext cx="7568598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347607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8D78C3-0840-F5D8-1581-715C4222C2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908720"/>
            <a:ext cx="11340000" cy="46368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A977348-0BE3-A703-C868-362D0062044C}"/>
              </a:ext>
            </a:extLst>
          </p:cNvPr>
          <p:cNvSpPr/>
          <p:nvPr/>
        </p:nvSpPr>
        <p:spPr bwMode="white">
          <a:xfrm>
            <a:off x="5124050" y="2015445"/>
            <a:ext cx="2732644" cy="477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3809971-A01D-BA21-2515-634BE464D694}"/>
              </a:ext>
            </a:extLst>
          </p:cNvPr>
          <p:cNvSpPr/>
          <p:nvPr/>
        </p:nvSpPr>
        <p:spPr bwMode="white">
          <a:xfrm>
            <a:off x="2981732" y="3753682"/>
            <a:ext cx="8317648" cy="657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434B7E7-1DEA-55C6-2B1C-2609711C76D8}"/>
              </a:ext>
            </a:extLst>
          </p:cNvPr>
          <p:cNvSpPr/>
          <p:nvPr/>
        </p:nvSpPr>
        <p:spPr bwMode="white">
          <a:xfrm>
            <a:off x="1620171" y="4820423"/>
            <a:ext cx="1361561" cy="457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960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C37D97-891B-D54E-8D1C-EDB5C52234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827992"/>
            <a:ext cx="11340000" cy="16968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15C04F-3F44-CCB5-C9EB-219059FAAA9B}"/>
              </a:ext>
            </a:extLst>
          </p:cNvPr>
          <p:cNvSpPr/>
          <p:nvPr/>
        </p:nvSpPr>
        <p:spPr bwMode="white">
          <a:xfrm>
            <a:off x="8255400" y="1772816"/>
            <a:ext cx="2424472" cy="599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995199C-69C5-1D3C-4E82-D9F79DC03F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2420888"/>
            <a:ext cx="11340000" cy="3646588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0F00A95-BF7A-A49B-1C96-6CDB8EC0DE5F}"/>
              </a:ext>
            </a:extLst>
          </p:cNvPr>
          <p:cNvSpPr/>
          <p:nvPr/>
        </p:nvSpPr>
        <p:spPr bwMode="white">
          <a:xfrm>
            <a:off x="5711320" y="4487615"/>
            <a:ext cx="5586197" cy="537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ED7C953-9944-C099-78A9-8A3D4ABAA21D}"/>
              </a:ext>
            </a:extLst>
          </p:cNvPr>
          <p:cNvSpPr/>
          <p:nvPr/>
        </p:nvSpPr>
        <p:spPr bwMode="white">
          <a:xfrm>
            <a:off x="1485677" y="5229201"/>
            <a:ext cx="4369659" cy="637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1690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2DB6BB-12DE-DBC5-AA94-317A27B70E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221" y="915401"/>
            <a:ext cx="11340000" cy="36632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118841-1B59-A37B-B975-10CDEF784C18}"/>
              </a:ext>
            </a:extLst>
          </p:cNvPr>
          <p:cNvSpPr/>
          <p:nvPr/>
        </p:nvSpPr>
        <p:spPr bwMode="white">
          <a:xfrm>
            <a:off x="7589557" y="1977513"/>
            <a:ext cx="3509335" cy="591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FACBCB0-AE17-45F8-1DBD-E61436F8357F}"/>
              </a:ext>
            </a:extLst>
          </p:cNvPr>
          <p:cNvSpPr/>
          <p:nvPr/>
        </p:nvSpPr>
        <p:spPr bwMode="white">
          <a:xfrm>
            <a:off x="1415480" y="2852936"/>
            <a:ext cx="9815277" cy="663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E70EB687-BB97-86CA-AF0E-FA2B90A37319}"/>
              </a:ext>
            </a:extLst>
          </p:cNvPr>
          <p:cNvSpPr/>
          <p:nvPr/>
        </p:nvSpPr>
        <p:spPr bwMode="white">
          <a:xfrm>
            <a:off x="1450975" y="3800367"/>
            <a:ext cx="3155045" cy="539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4538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228B95-74FA-C694-B418-C2B43F251E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764704"/>
            <a:ext cx="972397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91BB5C-5E65-0B1C-26AE-4B58247C71DB}"/>
              </a:ext>
            </a:extLst>
          </p:cNvPr>
          <p:cNvSpPr/>
          <p:nvPr/>
        </p:nvSpPr>
        <p:spPr bwMode="white">
          <a:xfrm>
            <a:off x="9799671" y="4311656"/>
            <a:ext cx="293923" cy="335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0442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FC35BB-3075-8D99-9C60-8BF86E6EFB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692696"/>
            <a:ext cx="9781072" cy="313090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F14B0658-DB81-DDFD-399E-36AE9B893AB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098" y="3668468"/>
            <a:ext cx="5267222" cy="3240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157213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B986C2-DEE3-1118-DE81-C54DE741A8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836712"/>
            <a:ext cx="11340000" cy="58478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EA79F5-1CFE-371E-36BE-ABFB405F60E6}"/>
              </a:ext>
            </a:extLst>
          </p:cNvPr>
          <p:cNvSpPr/>
          <p:nvPr/>
        </p:nvSpPr>
        <p:spPr bwMode="white">
          <a:xfrm>
            <a:off x="7640671" y="6046470"/>
            <a:ext cx="1066397" cy="409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9976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E6806E-64DF-E96E-918F-59A12BDFE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764704"/>
            <a:ext cx="11340000" cy="551991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2DAA28-E9D8-2E6C-FF1E-0D3BB7280076}"/>
              </a:ext>
            </a:extLst>
          </p:cNvPr>
          <p:cNvSpPr/>
          <p:nvPr/>
        </p:nvSpPr>
        <p:spPr bwMode="white">
          <a:xfrm>
            <a:off x="1574338" y="1844824"/>
            <a:ext cx="8770134" cy="597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93F2673-4F44-40D7-FE07-42EE1A73DCD3}"/>
              </a:ext>
            </a:extLst>
          </p:cNvPr>
          <p:cNvSpPr/>
          <p:nvPr/>
        </p:nvSpPr>
        <p:spPr bwMode="white">
          <a:xfrm>
            <a:off x="8591617" y="2814412"/>
            <a:ext cx="2361309" cy="495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69850E3-3303-6702-EA8C-3D698575F5BE}"/>
              </a:ext>
            </a:extLst>
          </p:cNvPr>
          <p:cNvSpPr/>
          <p:nvPr/>
        </p:nvSpPr>
        <p:spPr bwMode="white">
          <a:xfrm>
            <a:off x="1260131" y="3710563"/>
            <a:ext cx="1923324" cy="476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8774502-C930-3487-0CB7-1A9FBE27EDC0}"/>
              </a:ext>
            </a:extLst>
          </p:cNvPr>
          <p:cNvSpPr/>
          <p:nvPr/>
        </p:nvSpPr>
        <p:spPr bwMode="white">
          <a:xfrm>
            <a:off x="1869500" y="5388463"/>
            <a:ext cx="3506419" cy="667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1163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 animBg="1"/>
      <p:bldP spid="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7BF2C5-C220-DF1A-BFFE-F0A6A823FE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08720"/>
            <a:ext cx="11340000" cy="364658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8A53C1C-CEB0-7BFE-6D75-94E08ABAA1BA}"/>
              </a:ext>
            </a:extLst>
          </p:cNvPr>
          <p:cNvSpPr/>
          <p:nvPr/>
        </p:nvSpPr>
        <p:spPr bwMode="white">
          <a:xfrm>
            <a:off x="8255400" y="2913388"/>
            <a:ext cx="2932594" cy="486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43B051E-AF2D-DC12-0FA9-D5961008D9CE}"/>
              </a:ext>
            </a:extLst>
          </p:cNvPr>
          <p:cNvSpPr/>
          <p:nvPr/>
        </p:nvSpPr>
        <p:spPr bwMode="white">
          <a:xfrm>
            <a:off x="1533284" y="3653744"/>
            <a:ext cx="641028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831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E40CFC-66EA-02B5-53C6-B2DE6ED8C2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3480" y="675412"/>
            <a:ext cx="9637056" cy="718054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842E2F99-2EA2-F05B-FDAE-861C4D3267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1268760"/>
            <a:ext cx="9637056" cy="309337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BE9E65E-7FB7-7CEE-3EAB-9540EE64B4C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1904" y="3879214"/>
            <a:ext cx="7044768" cy="3009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192868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952E7E-45CF-0736-45CD-2D4501EE45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692696"/>
            <a:ext cx="10130179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BF2B87-AD3C-FCD2-6BF4-86AF09E90D0A}"/>
              </a:ext>
            </a:extLst>
          </p:cNvPr>
          <p:cNvSpPr/>
          <p:nvPr/>
        </p:nvSpPr>
        <p:spPr bwMode="white">
          <a:xfrm>
            <a:off x="7914922" y="3341389"/>
            <a:ext cx="2670761" cy="442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E03F595-4646-06AD-F2C5-30839D829726}"/>
              </a:ext>
            </a:extLst>
          </p:cNvPr>
          <p:cNvSpPr/>
          <p:nvPr/>
        </p:nvSpPr>
        <p:spPr bwMode="white">
          <a:xfrm>
            <a:off x="1901458" y="4077072"/>
            <a:ext cx="5058638" cy="558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B6A4D14-00A2-1783-0703-AB0B253E7F8D}"/>
              </a:ext>
            </a:extLst>
          </p:cNvPr>
          <p:cNvSpPr/>
          <p:nvPr/>
        </p:nvSpPr>
        <p:spPr bwMode="white">
          <a:xfrm>
            <a:off x="10109369" y="5027691"/>
            <a:ext cx="476315" cy="442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21D7C65-9979-BAB6-DDE8-66728EFB1FDC}"/>
              </a:ext>
            </a:extLst>
          </p:cNvPr>
          <p:cNvSpPr/>
          <p:nvPr/>
        </p:nvSpPr>
        <p:spPr bwMode="white">
          <a:xfrm>
            <a:off x="1892952" y="5879360"/>
            <a:ext cx="1981806" cy="442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4148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 animBg="1"/>
      <p:bldP spid="1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354CCF-4E9A-330D-EB75-7A9C11385D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310" y="1052736"/>
            <a:ext cx="11340000" cy="36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F8FA8D-5FD1-C435-9480-F8F5A8271A8A}"/>
              </a:ext>
            </a:extLst>
          </p:cNvPr>
          <p:cNvSpPr/>
          <p:nvPr/>
        </p:nvSpPr>
        <p:spPr bwMode="white">
          <a:xfrm>
            <a:off x="2583642" y="2186481"/>
            <a:ext cx="2104231" cy="466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5F7C908-8C38-58C0-605A-7868F4A20C27}"/>
              </a:ext>
            </a:extLst>
          </p:cNvPr>
          <p:cNvSpPr/>
          <p:nvPr/>
        </p:nvSpPr>
        <p:spPr bwMode="white">
          <a:xfrm>
            <a:off x="2259914" y="3996663"/>
            <a:ext cx="1114005" cy="504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2997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F327E9-2EBA-0321-EFA7-4CB2CA34D7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80728"/>
            <a:ext cx="11340000" cy="3724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0FBB22-2673-F4ED-3045-C504E9C45E3E}"/>
              </a:ext>
            </a:extLst>
          </p:cNvPr>
          <p:cNvSpPr/>
          <p:nvPr/>
        </p:nvSpPr>
        <p:spPr bwMode="white">
          <a:xfrm>
            <a:off x="3203694" y="3123694"/>
            <a:ext cx="599848" cy="390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69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716994-DB07-A972-A92E-9EC827382A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3488" y="620688"/>
            <a:ext cx="9085024" cy="3867304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B31E8ED-CF58-3006-CB75-6D7224B8E68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3912" y="3610956"/>
            <a:ext cx="6435220" cy="3235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280453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9BD7FA-5C69-F5DE-8322-98D3C3B6EC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812234"/>
            <a:ext cx="11340000" cy="95759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DAE86F-71E4-BF9D-475C-7A4B168EB0E7}"/>
              </a:ext>
            </a:extLst>
          </p:cNvPr>
          <p:cNvSpPr/>
          <p:nvPr/>
        </p:nvSpPr>
        <p:spPr bwMode="white">
          <a:xfrm>
            <a:off x="9236105" y="1108986"/>
            <a:ext cx="2019831" cy="526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C6FB048-783E-10F9-F249-60F5395330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628800"/>
            <a:ext cx="11340000" cy="472500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D328D31-FDDA-3A10-F5DF-5C06E19432A8}"/>
              </a:ext>
            </a:extLst>
          </p:cNvPr>
          <p:cNvSpPr/>
          <p:nvPr/>
        </p:nvSpPr>
        <p:spPr bwMode="white">
          <a:xfrm>
            <a:off x="1504719" y="1743114"/>
            <a:ext cx="1666246" cy="495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C2084D3-93F0-32A3-2F57-B1A4116ADD39}"/>
              </a:ext>
            </a:extLst>
          </p:cNvPr>
          <p:cNvSpPr/>
          <p:nvPr/>
        </p:nvSpPr>
        <p:spPr bwMode="white">
          <a:xfrm>
            <a:off x="2037918" y="3676935"/>
            <a:ext cx="4151335" cy="495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7C755A3-DAA5-73AF-D46F-3F6E5D484609}"/>
              </a:ext>
            </a:extLst>
          </p:cNvPr>
          <p:cNvSpPr/>
          <p:nvPr/>
        </p:nvSpPr>
        <p:spPr bwMode="white">
          <a:xfrm>
            <a:off x="8007843" y="4610503"/>
            <a:ext cx="3170629" cy="495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9A4775E-89B7-5F7B-D1D7-56CDEE7DEE1E}"/>
              </a:ext>
            </a:extLst>
          </p:cNvPr>
          <p:cNvSpPr/>
          <p:nvPr/>
        </p:nvSpPr>
        <p:spPr bwMode="white">
          <a:xfrm>
            <a:off x="1542805" y="5357458"/>
            <a:ext cx="2584339" cy="720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7374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678E6C-861C-60F8-1613-2E8739C6FE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704214"/>
            <a:ext cx="9217026" cy="6153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749158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1F5659-8ECE-448A-0C05-A4A5783FE2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836712"/>
            <a:ext cx="11340000" cy="192891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57D0AE-F553-9B70-00C8-5E752617E287}"/>
              </a:ext>
            </a:extLst>
          </p:cNvPr>
          <p:cNvSpPr/>
          <p:nvPr/>
        </p:nvSpPr>
        <p:spPr bwMode="white">
          <a:xfrm>
            <a:off x="8388200" y="1061456"/>
            <a:ext cx="2448272" cy="525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29788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ABBD2D-34FF-0732-942E-73FDDFDCF1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610240"/>
            <a:ext cx="8784976" cy="296277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C45A538-9254-EF5B-84C7-C62FFB13B78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80" y="3356992"/>
            <a:ext cx="5760640" cy="3552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144796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605BB2-838D-ABF0-9663-69EB0DF5C1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836712"/>
            <a:ext cx="8599655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43F494F-5F25-89A5-83D0-AF0F5E320897}"/>
              </a:ext>
            </a:extLst>
          </p:cNvPr>
          <p:cNvSpPr/>
          <p:nvPr/>
        </p:nvSpPr>
        <p:spPr bwMode="white">
          <a:xfrm>
            <a:off x="3359696" y="1740036"/>
            <a:ext cx="935197" cy="36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FB9AEEE-64C1-A803-A932-3DC5569B66A5}"/>
              </a:ext>
            </a:extLst>
          </p:cNvPr>
          <p:cNvSpPr/>
          <p:nvPr/>
        </p:nvSpPr>
        <p:spPr bwMode="white">
          <a:xfrm>
            <a:off x="4172145" y="4746303"/>
            <a:ext cx="1104741" cy="36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2441C17-8F5E-B91E-5B2B-CDBBAF2AB040}"/>
              </a:ext>
            </a:extLst>
          </p:cNvPr>
          <p:cNvSpPr/>
          <p:nvPr/>
        </p:nvSpPr>
        <p:spPr bwMode="white">
          <a:xfrm>
            <a:off x="3002418" y="6021288"/>
            <a:ext cx="2085470" cy="546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7559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1A3CB0-36CA-B1DF-E191-6BA63079A8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836712"/>
            <a:ext cx="11340000" cy="48806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C8D6CD-0575-4733-87E0-0A430336A44B}"/>
              </a:ext>
            </a:extLst>
          </p:cNvPr>
          <p:cNvSpPr/>
          <p:nvPr/>
        </p:nvSpPr>
        <p:spPr bwMode="white">
          <a:xfrm>
            <a:off x="4193920" y="2075938"/>
            <a:ext cx="580806" cy="514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4A7070B-34DF-04B7-1717-18BEF4C4B327}"/>
              </a:ext>
            </a:extLst>
          </p:cNvPr>
          <p:cNvSpPr/>
          <p:nvPr/>
        </p:nvSpPr>
        <p:spPr bwMode="white">
          <a:xfrm>
            <a:off x="4193920" y="3114982"/>
            <a:ext cx="2294659" cy="495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08A4457-59D5-E6FB-77EF-329200030B72}"/>
              </a:ext>
            </a:extLst>
          </p:cNvPr>
          <p:cNvSpPr/>
          <p:nvPr/>
        </p:nvSpPr>
        <p:spPr bwMode="white">
          <a:xfrm>
            <a:off x="8088176" y="4869160"/>
            <a:ext cx="1608223" cy="619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546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11CB5E-29BF-75C2-C538-D5D5CEE566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08720"/>
            <a:ext cx="11340000" cy="344647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D3226E-5615-E5CD-680E-EDE90BA86B16}"/>
              </a:ext>
            </a:extLst>
          </p:cNvPr>
          <p:cNvSpPr/>
          <p:nvPr/>
        </p:nvSpPr>
        <p:spPr bwMode="white">
          <a:xfrm>
            <a:off x="10178724" y="2141576"/>
            <a:ext cx="1005204" cy="466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26F8BD6-774D-A2E2-DA82-AAF83F9AE694}"/>
              </a:ext>
            </a:extLst>
          </p:cNvPr>
          <p:cNvSpPr/>
          <p:nvPr/>
        </p:nvSpPr>
        <p:spPr bwMode="white">
          <a:xfrm>
            <a:off x="1476154" y="3005672"/>
            <a:ext cx="6683437" cy="958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823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B45405-0D55-B7DC-B033-B4EA11CE0E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440" y="692696"/>
            <a:ext cx="10213120" cy="4352554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86F192C4-2AEA-25D1-F59C-498986F876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4221088"/>
            <a:ext cx="7632848" cy="2377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150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2A834D-FD7D-4E51-4D97-8DC27F2C07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80728"/>
            <a:ext cx="11340000" cy="53368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ACEC2C-EB9A-C690-8F48-C7EC2EF98317}"/>
              </a:ext>
            </a:extLst>
          </p:cNvPr>
          <p:cNvSpPr/>
          <p:nvPr/>
        </p:nvSpPr>
        <p:spPr bwMode="white">
          <a:xfrm>
            <a:off x="4908026" y="4621188"/>
            <a:ext cx="599848" cy="438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D176CC2-5F13-0387-1D32-61D2CBBEA33C}"/>
              </a:ext>
            </a:extLst>
          </p:cNvPr>
          <p:cNvSpPr/>
          <p:nvPr/>
        </p:nvSpPr>
        <p:spPr bwMode="white">
          <a:xfrm>
            <a:off x="2089689" y="5583718"/>
            <a:ext cx="1418690" cy="447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4048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0DDABE-34D7-568D-E2F3-279036D148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836712"/>
            <a:ext cx="10226075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909219-1C39-6B2D-DE52-CEF9D520345B}"/>
              </a:ext>
            </a:extLst>
          </p:cNvPr>
          <p:cNvSpPr/>
          <p:nvPr/>
        </p:nvSpPr>
        <p:spPr bwMode="white">
          <a:xfrm>
            <a:off x="4583832" y="2708920"/>
            <a:ext cx="6036262" cy="455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54C2331-C513-B7F5-C9E8-5494EAE12E5A}"/>
              </a:ext>
            </a:extLst>
          </p:cNvPr>
          <p:cNvSpPr/>
          <p:nvPr/>
        </p:nvSpPr>
        <p:spPr bwMode="white">
          <a:xfrm>
            <a:off x="1912104" y="3603177"/>
            <a:ext cx="961646" cy="403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F9349DC-A5DC-6B76-566E-1E60541B594F}"/>
              </a:ext>
            </a:extLst>
          </p:cNvPr>
          <p:cNvSpPr/>
          <p:nvPr/>
        </p:nvSpPr>
        <p:spPr bwMode="white">
          <a:xfrm>
            <a:off x="4032877" y="5244155"/>
            <a:ext cx="1038921" cy="455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E7471A1-F818-5746-07D7-F430E0C6A812}"/>
              </a:ext>
            </a:extLst>
          </p:cNvPr>
          <p:cNvSpPr/>
          <p:nvPr/>
        </p:nvSpPr>
        <p:spPr bwMode="white">
          <a:xfrm>
            <a:off x="7287019" y="6111897"/>
            <a:ext cx="953059" cy="42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1446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BEE4B6-8C91-EF4E-09BA-1667D915F0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40" y="900000"/>
            <a:ext cx="11340000" cy="90160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BBB23CF-4F61-F8C0-3482-2CD752EB25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6612" y="1702958"/>
            <a:ext cx="11340000" cy="10005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42824C-D9DB-D2B9-2D0E-61050093FDF3}"/>
              </a:ext>
            </a:extLst>
          </p:cNvPr>
          <p:cNvSpPr/>
          <p:nvPr/>
        </p:nvSpPr>
        <p:spPr bwMode="white">
          <a:xfrm>
            <a:off x="3215680" y="1988840"/>
            <a:ext cx="5931838" cy="438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7877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BD132A-8259-2D3F-FC12-EE2F947DD9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764704"/>
            <a:ext cx="9349024" cy="3987084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C20B3B00-6822-EF77-B1EC-F69E702EDE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7848" y="3848690"/>
            <a:ext cx="6492736" cy="3001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37692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AA3E8D-A5CD-F1F7-0FEB-F09EB9566D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836712"/>
            <a:ext cx="1032849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90C9FCF-8B8F-3210-9B8F-F1E54A25E328}"/>
              </a:ext>
            </a:extLst>
          </p:cNvPr>
          <p:cNvSpPr/>
          <p:nvPr/>
        </p:nvSpPr>
        <p:spPr bwMode="white">
          <a:xfrm>
            <a:off x="9580129" y="980728"/>
            <a:ext cx="1052375" cy="463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94A6F1A-12FF-065E-F13B-35EF7F46DEE5}"/>
              </a:ext>
            </a:extLst>
          </p:cNvPr>
          <p:cNvSpPr/>
          <p:nvPr/>
        </p:nvSpPr>
        <p:spPr bwMode="white">
          <a:xfrm>
            <a:off x="1792569" y="1861007"/>
            <a:ext cx="4292697" cy="442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18B6643-5B68-583C-A8F3-B961F74C892F}"/>
              </a:ext>
            </a:extLst>
          </p:cNvPr>
          <p:cNvSpPr/>
          <p:nvPr/>
        </p:nvSpPr>
        <p:spPr bwMode="white">
          <a:xfrm>
            <a:off x="8617525" y="2636913"/>
            <a:ext cx="1942971" cy="534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B699A74-4FB2-C431-4DFB-AED6EE7D0A9C}"/>
              </a:ext>
            </a:extLst>
          </p:cNvPr>
          <p:cNvSpPr/>
          <p:nvPr/>
        </p:nvSpPr>
        <p:spPr bwMode="white">
          <a:xfrm>
            <a:off x="1792568" y="3429000"/>
            <a:ext cx="6679695" cy="593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0686AB1-F985-7AE6-57E6-2ABE9129DC1A}"/>
              </a:ext>
            </a:extLst>
          </p:cNvPr>
          <p:cNvSpPr/>
          <p:nvPr/>
        </p:nvSpPr>
        <p:spPr bwMode="white">
          <a:xfrm>
            <a:off x="5833775" y="4404386"/>
            <a:ext cx="1005965" cy="46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23B0CFD-CF4B-A0D8-209E-E40EA504A301}"/>
              </a:ext>
            </a:extLst>
          </p:cNvPr>
          <p:cNvSpPr/>
          <p:nvPr/>
        </p:nvSpPr>
        <p:spPr bwMode="white">
          <a:xfrm>
            <a:off x="2451650" y="6079717"/>
            <a:ext cx="962604" cy="46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587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  <p:bldP spid="12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2024-10-14T13:13:40Z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