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47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5" r:id="rId14"/>
    <p:sldId id="334" r:id="rId15"/>
    <p:sldId id="333" r:id="rId16"/>
    <p:sldId id="332" r:id="rId17"/>
    <p:sldId id="331" r:id="rId18"/>
    <p:sldId id="330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2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42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58BBF3-206D-F835-1751-5DA5D4FBDB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276872"/>
            <a:ext cx="9429750" cy="10477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C75EA72-F964-1316-926E-686585BD11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717032"/>
            <a:ext cx="88011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165BCF-0B97-1743-DFC5-E7C9610173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65380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A44770-785F-027A-A3C9-D08EC15E38E6}"/>
              </a:ext>
            </a:extLst>
          </p:cNvPr>
          <p:cNvSpPr/>
          <p:nvPr/>
        </p:nvSpPr>
        <p:spPr bwMode="white">
          <a:xfrm>
            <a:off x="9975026" y="1867467"/>
            <a:ext cx="308013" cy="34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1436CF-D9BF-007C-5A6C-0382560842C6}"/>
              </a:ext>
            </a:extLst>
          </p:cNvPr>
          <p:cNvSpPr/>
          <p:nvPr/>
        </p:nvSpPr>
        <p:spPr bwMode="white">
          <a:xfrm>
            <a:off x="9942603" y="4407832"/>
            <a:ext cx="364753" cy="332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1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A22F99-A769-0A84-6765-C45C5456AC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76" y="764704"/>
            <a:ext cx="1071684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803300-988E-2136-59A2-2174C47FCB58}"/>
              </a:ext>
            </a:extLst>
          </p:cNvPr>
          <p:cNvSpPr/>
          <p:nvPr/>
        </p:nvSpPr>
        <p:spPr bwMode="white">
          <a:xfrm>
            <a:off x="10275661" y="2132704"/>
            <a:ext cx="350929" cy="3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64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57BCD0-903A-7A0A-3DC4-068EACEDF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408" y="1052736"/>
            <a:ext cx="11340000" cy="277385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323A761-94AD-86E1-A687-F1F9D4E30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717032"/>
            <a:ext cx="11340000" cy="9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9850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51DD6D-2FE5-3DFE-7A4A-BEEB54216C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03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3D5B76-FF90-E3A5-2288-D1C15D320C7B}"/>
              </a:ext>
            </a:extLst>
          </p:cNvPr>
          <p:cNvSpPr/>
          <p:nvPr/>
        </p:nvSpPr>
        <p:spPr bwMode="white">
          <a:xfrm>
            <a:off x="10481259" y="2292386"/>
            <a:ext cx="371334" cy="40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07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228787-09E7-C29F-10CF-9B8CFFAD8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893436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AA9AAF-0EA8-4D86-7450-BAF46175A581}"/>
              </a:ext>
            </a:extLst>
          </p:cNvPr>
          <p:cNvSpPr/>
          <p:nvPr/>
        </p:nvSpPr>
        <p:spPr bwMode="white">
          <a:xfrm>
            <a:off x="9593669" y="2978335"/>
            <a:ext cx="270056" cy="30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45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7EADCC-D550-9426-9113-D7B793116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23286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FDF0E4-F09D-731E-2F32-6E94661E056C}"/>
              </a:ext>
            </a:extLst>
          </p:cNvPr>
          <p:cNvSpPr/>
          <p:nvPr/>
        </p:nvSpPr>
        <p:spPr bwMode="white">
          <a:xfrm>
            <a:off x="9607314" y="1851370"/>
            <a:ext cx="279079" cy="31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010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0DCC1-0467-ADC7-CB4A-E7C9AA1D0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9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BDBA08-F8D8-C22C-C30A-D3993CFC4997}"/>
              </a:ext>
            </a:extLst>
          </p:cNvPr>
          <p:cNvSpPr/>
          <p:nvPr/>
        </p:nvSpPr>
        <p:spPr bwMode="white">
          <a:xfrm>
            <a:off x="10481259" y="3232923"/>
            <a:ext cx="371334" cy="40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21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3251E7-CC8C-E804-C44C-BED3B9E8E0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598786"/>
            <a:ext cx="8919712" cy="62592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E686C6-9499-9748-BFFD-87F170655F1D}"/>
              </a:ext>
            </a:extLst>
          </p:cNvPr>
          <p:cNvSpPr/>
          <p:nvPr/>
        </p:nvSpPr>
        <p:spPr bwMode="white">
          <a:xfrm>
            <a:off x="9336360" y="1556792"/>
            <a:ext cx="548031" cy="43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93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C446EE-EF28-D888-8202-E977BEA02B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44895"/>
            <a:ext cx="10357136" cy="9155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CDCD5E-AFA4-54A0-6383-4BF5BCA6EDBC}"/>
              </a:ext>
            </a:extLst>
          </p:cNvPr>
          <p:cNvSpPr/>
          <p:nvPr/>
        </p:nvSpPr>
        <p:spPr bwMode="white">
          <a:xfrm>
            <a:off x="10200456" y="994373"/>
            <a:ext cx="432048" cy="49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8C53C87-AC0F-1F98-D3D8-AA3A4FA17F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695" y="1684277"/>
            <a:ext cx="10357136" cy="5011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794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E40E20-0C0F-4084-3926-40F8D623A3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20688"/>
            <a:ext cx="9007206" cy="61725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E45F03-1443-ACFF-AF2A-E65CF05ACC0B}"/>
              </a:ext>
            </a:extLst>
          </p:cNvPr>
          <p:cNvSpPr/>
          <p:nvPr/>
        </p:nvSpPr>
        <p:spPr bwMode="white">
          <a:xfrm>
            <a:off x="5462968" y="1700808"/>
            <a:ext cx="633032" cy="41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758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838580-DDE0-7B07-6765-46B3AC909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36712"/>
            <a:ext cx="11340000" cy="56168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28D4C0-0DE6-0623-E897-5A619E8A7087}"/>
              </a:ext>
            </a:extLst>
          </p:cNvPr>
          <p:cNvSpPr/>
          <p:nvPr/>
        </p:nvSpPr>
        <p:spPr bwMode="white">
          <a:xfrm>
            <a:off x="5991077" y="3437720"/>
            <a:ext cx="1232411" cy="66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0C8B22-8DB6-AD88-97A4-2B0670C7FDBB}"/>
              </a:ext>
            </a:extLst>
          </p:cNvPr>
          <p:cNvSpPr/>
          <p:nvPr/>
        </p:nvSpPr>
        <p:spPr bwMode="white">
          <a:xfrm>
            <a:off x="2030171" y="5671546"/>
            <a:ext cx="1133047" cy="50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363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2697B7-A1E9-D0E0-1E9F-12724163F3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600" y="764704"/>
            <a:ext cx="938880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41B5B7-DFBA-3953-E570-2438CA0DF23D}"/>
              </a:ext>
            </a:extLst>
          </p:cNvPr>
          <p:cNvSpPr/>
          <p:nvPr/>
        </p:nvSpPr>
        <p:spPr bwMode="white">
          <a:xfrm>
            <a:off x="6005344" y="4941168"/>
            <a:ext cx="3907080" cy="71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32D6CC-45C4-0C1B-F8D7-02BB6C056E10}"/>
              </a:ext>
            </a:extLst>
          </p:cNvPr>
          <p:cNvSpPr/>
          <p:nvPr/>
        </p:nvSpPr>
        <p:spPr bwMode="white">
          <a:xfrm>
            <a:off x="1991544" y="5949281"/>
            <a:ext cx="2650019" cy="50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98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E5E20E-0B8A-48DD-2BBE-C243CCD37E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692696"/>
            <a:ext cx="8227298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B1E202-0F4F-A4EB-6A39-A0E5B9D85BBE}"/>
              </a:ext>
            </a:extLst>
          </p:cNvPr>
          <p:cNvSpPr/>
          <p:nvPr/>
        </p:nvSpPr>
        <p:spPr bwMode="white">
          <a:xfrm>
            <a:off x="5587626" y="4051763"/>
            <a:ext cx="428289" cy="33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3D3B3A-688C-9C0D-DDC1-3D996A52C30A}"/>
              </a:ext>
            </a:extLst>
          </p:cNvPr>
          <p:cNvSpPr/>
          <p:nvPr/>
        </p:nvSpPr>
        <p:spPr bwMode="white">
          <a:xfrm>
            <a:off x="3143672" y="4725144"/>
            <a:ext cx="772243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04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CADC09-8902-378B-D2B0-953F7C59CB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36" y="908720"/>
            <a:ext cx="11340000" cy="49362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CC0D8A-CA80-A882-57EC-C40D53FE58A8}"/>
              </a:ext>
            </a:extLst>
          </p:cNvPr>
          <p:cNvSpPr/>
          <p:nvPr/>
        </p:nvSpPr>
        <p:spPr bwMode="white">
          <a:xfrm>
            <a:off x="6672263" y="2204864"/>
            <a:ext cx="1684401" cy="533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FD4D7C-94C9-F2C1-2ECC-D02D6634CE0E}"/>
              </a:ext>
            </a:extLst>
          </p:cNvPr>
          <p:cNvSpPr/>
          <p:nvPr/>
        </p:nvSpPr>
        <p:spPr bwMode="white">
          <a:xfrm>
            <a:off x="10508503" y="3186249"/>
            <a:ext cx="571283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CACE18-F93E-7FE4-1B16-4C3FD3459C80}"/>
              </a:ext>
            </a:extLst>
          </p:cNvPr>
          <p:cNvSpPr/>
          <p:nvPr/>
        </p:nvSpPr>
        <p:spPr bwMode="white">
          <a:xfrm>
            <a:off x="1739284" y="4158249"/>
            <a:ext cx="466549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A16C52-9BA4-DDF8-944A-20D7BCBCEE1A}"/>
              </a:ext>
            </a:extLst>
          </p:cNvPr>
          <p:cNvSpPr/>
          <p:nvPr/>
        </p:nvSpPr>
        <p:spPr bwMode="white">
          <a:xfrm>
            <a:off x="3376966" y="5139778"/>
            <a:ext cx="1075919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97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8D0D9-2A2A-CC34-3498-A7867DE79E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6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15CFFE-E882-3E28-E349-C033FCDBAC8E}"/>
              </a:ext>
            </a:extLst>
          </p:cNvPr>
          <p:cNvSpPr/>
          <p:nvPr/>
        </p:nvSpPr>
        <p:spPr bwMode="white">
          <a:xfrm>
            <a:off x="7196372" y="1157320"/>
            <a:ext cx="1123526" cy="5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71218D-652B-8E46-A774-3D1545E4A6C3}"/>
              </a:ext>
            </a:extLst>
          </p:cNvPr>
          <p:cNvSpPr/>
          <p:nvPr/>
        </p:nvSpPr>
        <p:spPr bwMode="white">
          <a:xfrm>
            <a:off x="7691486" y="2060848"/>
            <a:ext cx="1212826" cy="64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B52072-920B-5246-9699-79E32F420FCC}"/>
              </a:ext>
            </a:extLst>
          </p:cNvPr>
          <p:cNvSpPr/>
          <p:nvPr/>
        </p:nvSpPr>
        <p:spPr bwMode="white">
          <a:xfrm>
            <a:off x="2639616" y="3212976"/>
            <a:ext cx="1728897" cy="52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B0DA8E-D2FD-2022-E4D5-83E6A342447A}"/>
              </a:ext>
            </a:extLst>
          </p:cNvPr>
          <p:cNvSpPr/>
          <p:nvPr/>
        </p:nvSpPr>
        <p:spPr bwMode="white">
          <a:xfrm>
            <a:off x="8072342" y="4292811"/>
            <a:ext cx="1104483" cy="447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7CDA94-4DD8-0180-6CA7-04073A9DAC2C}"/>
              </a:ext>
            </a:extLst>
          </p:cNvPr>
          <p:cNvSpPr/>
          <p:nvPr/>
        </p:nvSpPr>
        <p:spPr bwMode="white">
          <a:xfrm>
            <a:off x="1493047" y="5303031"/>
            <a:ext cx="1094962" cy="5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48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6E55AA-964A-02D9-9AB8-0F3F24B62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68" y="692696"/>
            <a:ext cx="1051566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F8D4D5-B66C-32D9-B9FB-1BFA9B56805F}"/>
              </a:ext>
            </a:extLst>
          </p:cNvPr>
          <p:cNvSpPr/>
          <p:nvPr/>
        </p:nvSpPr>
        <p:spPr bwMode="white">
          <a:xfrm>
            <a:off x="5164511" y="908720"/>
            <a:ext cx="1722329" cy="51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CDD29C-D6B3-729D-EB8B-BA7CB105926E}"/>
              </a:ext>
            </a:extLst>
          </p:cNvPr>
          <p:cNvSpPr/>
          <p:nvPr/>
        </p:nvSpPr>
        <p:spPr bwMode="white">
          <a:xfrm>
            <a:off x="8175293" y="966653"/>
            <a:ext cx="1059512" cy="47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E56003-512B-0552-E44C-ACF603FE6DA6}"/>
              </a:ext>
            </a:extLst>
          </p:cNvPr>
          <p:cNvSpPr/>
          <p:nvPr/>
        </p:nvSpPr>
        <p:spPr bwMode="white">
          <a:xfrm>
            <a:off x="10682806" y="975491"/>
            <a:ext cx="459123" cy="41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55A5F0-B7D7-96A6-697C-DDF238A06B64}"/>
              </a:ext>
            </a:extLst>
          </p:cNvPr>
          <p:cNvSpPr/>
          <p:nvPr/>
        </p:nvSpPr>
        <p:spPr bwMode="white">
          <a:xfrm>
            <a:off x="1367924" y="1965274"/>
            <a:ext cx="494439" cy="41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C79349-1AD1-A879-7E47-D928937D27FF}"/>
              </a:ext>
            </a:extLst>
          </p:cNvPr>
          <p:cNvSpPr/>
          <p:nvPr/>
        </p:nvSpPr>
        <p:spPr bwMode="white">
          <a:xfrm>
            <a:off x="3142424" y="1844824"/>
            <a:ext cx="1651257" cy="562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20B6CE-7269-F886-44B6-6AC63346B67D}"/>
              </a:ext>
            </a:extLst>
          </p:cNvPr>
          <p:cNvSpPr/>
          <p:nvPr/>
        </p:nvSpPr>
        <p:spPr bwMode="white">
          <a:xfrm>
            <a:off x="6259341" y="1938762"/>
            <a:ext cx="1571610" cy="45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7B43459-CC65-96D7-7854-7F53B7355A5B}"/>
              </a:ext>
            </a:extLst>
          </p:cNvPr>
          <p:cNvSpPr/>
          <p:nvPr/>
        </p:nvSpPr>
        <p:spPr bwMode="white">
          <a:xfrm>
            <a:off x="9570318" y="1956436"/>
            <a:ext cx="503267" cy="42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F353DF7-AA29-97F6-A7F7-A6C783C16C21}"/>
              </a:ext>
            </a:extLst>
          </p:cNvPr>
          <p:cNvSpPr/>
          <p:nvPr/>
        </p:nvSpPr>
        <p:spPr bwMode="white">
          <a:xfrm>
            <a:off x="5049731" y="3847629"/>
            <a:ext cx="2021903" cy="45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95773DA-39DD-C78E-797C-A2E945A73AF4}"/>
              </a:ext>
            </a:extLst>
          </p:cNvPr>
          <p:cNvSpPr/>
          <p:nvPr/>
        </p:nvSpPr>
        <p:spPr bwMode="white">
          <a:xfrm>
            <a:off x="4511145" y="4810900"/>
            <a:ext cx="1015366" cy="46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923D271-894F-3ACA-84FF-A7E56E079F9F}"/>
              </a:ext>
            </a:extLst>
          </p:cNvPr>
          <p:cNvSpPr/>
          <p:nvPr/>
        </p:nvSpPr>
        <p:spPr bwMode="white">
          <a:xfrm>
            <a:off x="5270462" y="5783009"/>
            <a:ext cx="971219" cy="45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93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A776CB-07E0-5589-2440-A0A6A938C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25255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071557-1C78-B363-8E3B-94F24DCBFD84}"/>
              </a:ext>
            </a:extLst>
          </p:cNvPr>
          <p:cNvSpPr/>
          <p:nvPr/>
        </p:nvSpPr>
        <p:spPr bwMode="white">
          <a:xfrm>
            <a:off x="10641837" y="3854617"/>
            <a:ext cx="377919" cy="38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49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D515CA-3366-E708-C287-228F20856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934909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9A938B-7CC4-35E7-251B-903030C3334A}"/>
              </a:ext>
            </a:extLst>
          </p:cNvPr>
          <p:cNvSpPr/>
          <p:nvPr/>
        </p:nvSpPr>
        <p:spPr bwMode="white">
          <a:xfrm>
            <a:off x="6432543" y="3449949"/>
            <a:ext cx="143651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35BF53-16B4-3746-4C7B-A93367F2D832}"/>
              </a:ext>
            </a:extLst>
          </p:cNvPr>
          <p:cNvSpPr/>
          <p:nvPr/>
        </p:nvSpPr>
        <p:spPr bwMode="white">
          <a:xfrm>
            <a:off x="6134251" y="5154575"/>
            <a:ext cx="140511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551D6C-B944-696E-0F79-424AD722F31A}"/>
              </a:ext>
            </a:extLst>
          </p:cNvPr>
          <p:cNvSpPr/>
          <p:nvPr/>
        </p:nvSpPr>
        <p:spPr bwMode="white">
          <a:xfrm>
            <a:off x="6361895" y="6010816"/>
            <a:ext cx="140511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86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3F0F66-71D0-6078-3151-C2EADD6698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4002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B89EAB-A6C5-E665-C091-9726BFFE143A}"/>
              </a:ext>
            </a:extLst>
          </p:cNvPr>
          <p:cNvSpPr/>
          <p:nvPr/>
        </p:nvSpPr>
        <p:spPr bwMode="white">
          <a:xfrm>
            <a:off x="10543506" y="2180359"/>
            <a:ext cx="428463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0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8C1144-15CC-8995-58A7-27B8BF964C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2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8FBB34-74E0-88B1-CE0D-42D28BC783F9}"/>
              </a:ext>
            </a:extLst>
          </p:cNvPr>
          <p:cNvSpPr/>
          <p:nvPr/>
        </p:nvSpPr>
        <p:spPr bwMode="white">
          <a:xfrm>
            <a:off x="10414609" y="2215058"/>
            <a:ext cx="37133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979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CE05B3-D2D7-4719-E18F-7B1C08C7FF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0840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6C5339-4E3C-D2D1-D908-DE88347D04F3}"/>
              </a:ext>
            </a:extLst>
          </p:cNvPr>
          <p:cNvSpPr/>
          <p:nvPr/>
        </p:nvSpPr>
        <p:spPr bwMode="white">
          <a:xfrm>
            <a:off x="10316309" y="3239797"/>
            <a:ext cx="418790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16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2024-10-14T12:38:00Z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