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924944"/>
            <a:ext cx="11953330" cy="769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4DDB7-51DF-05AA-4146-C8A3380C37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92696"/>
            <a:ext cx="858731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7C25E5-7EAD-74B8-A2F2-3B287BCC8731}"/>
              </a:ext>
            </a:extLst>
          </p:cNvPr>
          <p:cNvSpPr/>
          <p:nvPr/>
        </p:nvSpPr>
        <p:spPr bwMode="white">
          <a:xfrm>
            <a:off x="4147384" y="4648001"/>
            <a:ext cx="5837047" cy="483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C30456-877E-0F86-098B-852F84BCBC9A}"/>
              </a:ext>
            </a:extLst>
          </p:cNvPr>
          <p:cNvSpPr/>
          <p:nvPr/>
        </p:nvSpPr>
        <p:spPr bwMode="white">
          <a:xfrm>
            <a:off x="2575568" y="5373216"/>
            <a:ext cx="7408863" cy="44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9ACB082-0839-24D8-E83F-3B8BF706A8FE}"/>
              </a:ext>
            </a:extLst>
          </p:cNvPr>
          <p:cNvSpPr/>
          <p:nvPr/>
        </p:nvSpPr>
        <p:spPr bwMode="white">
          <a:xfrm>
            <a:off x="2582778" y="6098762"/>
            <a:ext cx="1052685" cy="29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21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6B955F-279F-B6B7-958C-4E3E730F4D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5497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022A44-3C0D-6255-EC28-8AD47A045DFF}"/>
              </a:ext>
            </a:extLst>
          </p:cNvPr>
          <p:cNvSpPr/>
          <p:nvPr/>
        </p:nvSpPr>
        <p:spPr bwMode="white">
          <a:xfrm>
            <a:off x="2242125" y="2033028"/>
            <a:ext cx="780755" cy="38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26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CE5763-24D4-E7C7-8142-BB3697F6DC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22B048-9C87-FB3F-6CF7-16E07243579C}"/>
              </a:ext>
            </a:extLst>
          </p:cNvPr>
          <p:cNvSpPr/>
          <p:nvPr/>
        </p:nvSpPr>
        <p:spPr bwMode="white">
          <a:xfrm>
            <a:off x="10509823" y="2034532"/>
            <a:ext cx="342770" cy="3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16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617565-1D72-1F9C-54B3-09FE29583B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770103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37FF0B-F17C-5C94-0BB8-09418DCE43AE}"/>
              </a:ext>
            </a:extLst>
          </p:cNvPr>
          <p:cNvSpPr/>
          <p:nvPr/>
        </p:nvSpPr>
        <p:spPr bwMode="white">
          <a:xfrm>
            <a:off x="8805853" y="2123336"/>
            <a:ext cx="258641" cy="27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37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D028CF-10AD-F1CF-B577-19CCF8D921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68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78CD9A-9532-5990-D04C-CF3C02C4FD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4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2DF371-D4FD-BFE0-8B71-3E0B5F8E445F}"/>
              </a:ext>
            </a:extLst>
          </p:cNvPr>
          <p:cNvSpPr/>
          <p:nvPr/>
        </p:nvSpPr>
        <p:spPr bwMode="white">
          <a:xfrm>
            <a:off x="8596020" y="1976684"/>
            <a:ext cx="1723375" cy="51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63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3DD9F4-65DD-613B-C137-CADE8F4CE0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20688"/>
            <a:ext cx="8812428" cy="61055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31A8B9-66DD-B264-86B2-1756614751DF}"/>
              </a:ext>
            </a:extLst>
          </p:cNvPr>
          <p:cNvSpPr/>
          <p:nvPr/>
        </p:nvSpPr>
        <p:spPr bwMode="white">
          <a:xfrm>
            <a:off x="3863752" y="4182046"/>
            <a:ext cx="426052" cy="32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06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D6C9DD-77F5-64D7-4EAF-5BE0D98941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960" y="728262"/>
            <a:ext cx="10021592" cy="69285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6AA18A8-F2BD-469B-9117-128430DD8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52" y="1414248"/>
            <a:ext cx="9877668" cy="518577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8B4496-7D4C-69C8-EE86-71AE9D2408C7}"/>
              </a:ext>
            </a:extLst>
          </p:cNvPr>
          <p:cNvSpPr/>
          <p:nvPr/>
        </p:nvSpPr>
        <p:spPr bwMode="white">
          <a:xfrm>
            <a:off x="6472921" y="2107098"/>
            <a:ext cx="3670635" cy="58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40CD0B-8610-5C0F-AD17-307E396EE141}"/>
              </a:ext>
            </a:extLst>
          </p:cNvPr>
          <p:cNvSpPr/>
          <p:nvPr/>
        </p:nvSpPr>
        <p:spPr bwMode="white">
          <a:xfrm>
            <a:off x="1559496" y="2996952"/>
            <a:ext cx="3835129" cy="48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52912FE-E48D-8E91-E4B5-14E9580087ED}"/>
              </a:ext>
            </a:extLst>
          </p:cNvPr>
          <p:cNvSpPr/>
          <p:nvPr/>
        </p:nvSpPr>
        <p:spPr bwMode="white">
          <a:xfrm>
            <a:off x="3719736" y="4509120"/>
            <a:ext cx="1674889" cy="433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773ADB4-5775-2CED-2927-46E02776B3E3}"/>
              </a:ext>
            </a:extLst>
          </p:cNvPr>
          <p:cNvSpPr/>
          <p:nvPr/>
        </p:nvSpPr>
        <p:spPr bwMode="white">
          <a:xfrm>
            <a:off x="6023992" y="5229200"/>
            <a:ext cx="1927335" cy="52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4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35F03D-5611-6DBF-41AA-B744BB5D99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340000" cy="576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84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05D430-D267-4A92-A093-CDBB7A146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65380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A8127E-DF99-12F2-124D-90721F17DF49}"/>
              </a:ext>
            </a:extLst>
          </p:cNvPr>
          <p:cNvSpPr/>
          <p:nvPr/>
        </p:nvSpPr>
        <p:spPr bwMode="white">
          <a:xfrm>
            <a:off x="7300168" y="887484"/>
            <a:ext cx="948358" cy="332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85144B-C3BD-8A3E-32F0-172C851344E4}"/>
              </a:ext>
            </a:extLst>
          </p:cNvPr>
          <p:cNvSpPr/>
          <p:nvPr/>
        </p:nvSpPr>
        <p:spPr bwMode="white">
          <a:xfrm>
            <a:off x="9902075" y="1577359"/>
            <a:ext cx="405281" cy="38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2FF679-BB61-453D-B803-0910EE50975F}"/>
              </a:ext>
            </a:extLst>
          </p:cNvPr>
          <p:cNvSpPr/>
          <p:nvPr/>
        </p:nvSpPr>
        <p:spPr bwMode="white">
          <a:xfrm>
            <a:off x="2128774" y="2299700"/>
            <a:ext cx="7135577" cy="43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01C4C9-753A-6D34-8491-B675C3CA39D5}"/>
              </a:ext>
            </a:extLst>
          </p:cNvPr>
          <p:cNvSpPr/>
          <p:nvPr/>
        </p:nvSpPr>
        <p:spPr bwMode="white">
          <a:xfrm>
            <a:off x="5807968" y="3030156"/>
            <a:ext cx="3810409" cy="4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1B61BE4-870A-56CA-A502-EFC7EAE3A294}"/>
              </a:ext>
            </a:extLst>
          </p:cNvPr>
          <p:cNvSpPr/>
          <p:nvPr/>
        </p:nvSpPr>
        <p:spPr bwMode="white">
          <a:xfrm>
            <a:off x="3044711" y="4499185"/>
            <a:ext cx="2374949" cy="4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04628F8-8EE1-BF80-6DA2-C2B3CA5C5580}"/>
              </a:ext>
            </a:extLst>
          </p:cNvPr>
          <p:cNvSpPr/>
          <p:nvPr/>
        </p:nvSpPr>
        <p:spPr bwMode="white">
          <a:xfrm>
            <a:off x="7332590" y="5245874"/>
            <a:ext cx="2147786" cy="42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3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64</cp:revision>
  <dcterms:created xsi:type="dcterms:W3CDTF">2015-09-16T06:44:00Z</dcterms:created>
  <dcterms:modified xsi:type="dcterms:W3CDTF">2024-10-14T08:29:34Z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