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7" r:id="rId3"/>
    <p:sldId id="335" r:id="rId4"/>
    <p:sldId id="334" r:id="rId5"/>
    <p:sldId id="333" r:id="rId6"/>
    <p:sldId id="332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18D2D6-442D-B37D-6C72-14A67B5BB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019455"/>
            <a:ext cx="10801200" cy="819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757B8-7D0F-DC67-F8C6-0F1021433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180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408AB-FCAA-E360-50E7-953065741829}"/>
              </a:ext>
            </a:extLst>
          </p:cNvPr>
          <p:cNvSpPr/>
          <p:nvPr/>
        </p:nvSpPr>
        <p:spPr bwMode="white">
          <a:xfrm>
            <a:off x="1893902" y="4365269"/>
            <a:ext cx="304685" cy="26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23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21DB4-0983-4982-7F8D-DF11A21DD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6305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107F4-B8CD-9D88-A0EE-850CD1F0B0B3}"/>
              </a:ext>
            </a:extLst>
          </p:cNvPr>
          <p:cNvSpPr/>
          <p:nvPr/>
        </p:nvSpPr>
        <p:spPr bwMode="white">
          <a:xfrm>
            <a:off x="4895555" y="5297228"/>
            <a:ext cx="468991" cy="33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01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D903E-C6FE-6322-A149-9ADB9D939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0857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317DA2-600F-B87F-DA2B-D3083D463AD7}"/>
              </a:ext>
            </a:extLst>
          </p:cNvPr>
          <p:cNvSpPr/>
          <p:nvPr/>
        </p:nvSpPr>
        <p:spPr bwMode="white">
          <a:xfrm>
            <a:off x="2037918" y="4236729"/>
            <a:ext cx="1628161" cy="48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1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1C22C-F655-1F49-077E-E5EF2ABB9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830352" cy="429622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043F82-A055-BFC2-7B80-870FC11399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874800"/>
            <a:ext cx="7617882" cy="29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04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16D33-E42D-E3F1-5153-F334F1F31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17400"/>
            <a:ext cx="11340000" cy="5023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83C39-9293-F650-DE92-A26812262AC5}"/>
              </a:ext>
            </a:extLst>
          </p:cNvPr>
          <p:cNvSpPr/>
          <p:nvPr/>
        </p:nvSpPr>
        <p:spPr bwMode="white">
          <a:xfrm>
            <a:off x="2294996" y="2166051"/>
            <a:ext cx="1056876" cy="4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574CCF-8425-CBD1-2BE6-AAF60AF38A79}"/>
              </a:ext>
            </a:extLst>
          </p:cNvPr>
          <p:cNvSpPr/>
          <p:nvPr/>
        </p:nvSpPr>
        <p:spPr bwMode="white">
          <a:xfrm>
            <a:off x="10083510" y="2156519"/>
            <a:ext cx="1085440" cy="4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2C59B1-A4C1-B993-F54B-7DDD495A3C2E}"/>
              </a:ext>
            </a:extLst>
          </p:cNvPr>
          <p:cNvSpPr/>
          <p:nvPr/>
        </p:nvSpPr>
        <p:spPr bwMode="white">
          <a:xfrm>
            <a:off x="1678872" y="3166879"/>
            <a:ext cx="2379031" cy="5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90CF58-EC6C-2D01-DFE5-F472C8DFE9A0}"/>
              </a:ext>
            </a:extLst>
          </p:cNvPr>
          <p:cNvSpPr/>
          <p:nvPr/>
        </p:nvSpPr>
        <p:spPr bwMode="white">
          <a:xfrm>
            <a:off x="9527745" y="4166480"/>
            <a:ext cx="1736420" cy="50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E63E6D-C92B-E2D8-8E84-8F97CE39B494}"/>
              </a:ext>
            </a:extLst>
          </p:cNvPr>
          <p:cNvSpPr/>
          <p:nvPr/>
        </p:nvSpPr>
        <p:spPr bwMode="white">
          <a:xfrm>
            <a:off x="1462848" y="5107078"/>
            <a:ext cx="2982665" cy="5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83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85A22-3833-17F1-3808-494CDB3DC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5178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0BEC61-A1DC-336C-F4CC-602374A523E1}"/>
              </a:ext>
            </a:extLst>
          </p:cNvPr>
          <p:cNvSpPr/>
          <p:nvPr/>
        </p:nvSpPr>
        <p:spPr bwMode="white">
          <a:xfrm>
            <a:off x="3439605" y="2924944"/>
            <a:ext cx="4578460" cy="61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BA0BFA-D48D-CE8D-844B-87328D8E3387}"/>
              </a:ext>
            </a:extLst>
          </p:cNvPr>
          <p:cNvSpPr/>
          <p:nvPr/>
        </p:nvSpPr>
        <p:spPr bwMode="white">
          <a:xfrm>
            <a:off x="8184232" y="3933056"/>
            <a:ext cx="2952328" cy="55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5230232-2867-D82B-7F35-F1B74C116404}"/>
              </a:ext>
            </a:extLst>
          </p:cNvPr>
          <p:cNvSpPr/>
          <p:nvPr/>
        </p:nvSpPr>
        <p:spPr bwMode="white">
          <a:xfrm>
            <a:off x="1775520" y="4822176"/>
            <a:ext cx="3262522" cy="61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99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55371-D29D-1E8B-4B05-9FB635230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1758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20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4102B-83A8-6DF1-BFD8-B4A3A39D1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48680"/>
            <a:ext cx="11340000" cy="4177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45828-3C7D-1A0E-7D5F-093CB11300C4}"/>
              </a:ext>
            </a:extLst>
          </p:cNvPr>
          <p:cNvSpPr/>
          <p:nvPr/>
        </p:nvSpPr>
        <p:spPr bwMode="white">
          <a:xfrm>
            <a:off x="6620684" y="1916832"/>
            <a:ext cx="3651779" cy="60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43C040-BEA6-EE02-778B-2FB6F9750956}"/>
              </a:ext>
            </a:extLst>
          </p:cNvPr>
          <p:cNvSpPr/>
          <p:nvPr/>
        </p:nvSpPr>
        <p:spPr bwMode="white">
          <a:xfrm>
            <a:off x="1831416" y="3038071"/>
            <a:ext cx="2275617" cy="50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651D49-C365-385F-E78F-EFB5E4BC8C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4689474"/>
            <a:ext cx="11340000" cy="183441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870CD0-9D88-90F6-B577-FFEA6E1EBB49}"/>
              </a:ext>
            </a:extLst>
          </p:cNvPr>
          <p:cNvSpPr/>
          <p:nvPr/>
        </p:nvSpPr>
        <p:spPr bwMode="white">
          <a:xfrm>
            <a:off x="4322239" y="4656536"/>
            <a:ext cx="6622937" cy="60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EE5A42-77C0-C226-BBC3-B161AD6C7F8C}"/>
              </a:ext>
            </a:extLst>
          </p:cNvPr>
          <p:cNvSpPr/>
          <p:nvPr/>
        </p:nvSpPr>
        <p:spPr bwMode="white">
          <a:xfrm>
            <a:off x="1246824" y="5677091"/>
            <a:ext cx="4849176" cy="60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09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8B479-9713-E13A-BC5E-E22FDB25F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014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7EFC63-0A0E-73F9-43A2-886E90CC06A8}"/>
              </a:ext>
            </a:extLst>
          </p:cNvPr>
          <p:cNvSpPr/>
          <p:nvPr/>
        </p:nvSpPr>
        <p:spPr bwMode="white">
          <a:xfrm>
            <a:off x="5059174" y="3005672"/>
            <a:ext cx="5908730" cy="6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62CE3A-5DF5-7A95-63BB-BA754EB81556}"/>
              </a:ext>
            </a:extLst>
          </p:cNvPr>
          <p:cNvSpPr/>
          <p:nvPr/>
        </p:nvSpPr>
        <p:spPr bwMode="white">
          <a:xfrm>
            <a:off x="1307738" y="4085792"/>
            <a:ext cx="8724062" cy="59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18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18E13-0FD2-376E-BDDB-8903DA921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919938"/>
            <a:ext cx="11340000" cy="4113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6E2A6-91C1-31AF-F616-AE6342F4FAA5}"/>
              </a:ext>
            </a:extLst>
          </p:cNvPr>
          <p:cNvSpPr/>
          <p:nvPr/>
        </p:nvSpPr>
        <p:spPr bwMode="white">
          <a:xfrm>
            <a:off x="3811291" y="1157988"/>
            <a:ext cx="6903022" cy="52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25E516-BA37-4F41-F2BA-754B7F5343E5}"/>
              </a:ext>
            </a:extLst>
          </p:cNvPr>
          <p:cNvSpPr/>
          <p:nvPr/>
        </p:nvSpPr>
        <p:spPr bwMode="white">
          <a:xfrm>
            <a:off x="983432" y="2060849"/>
            <a:ext cx="9730881" cy="63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6F4006-E1FE-E174-342B-9E26668A719B}"/>
              </a:ext>
            </a:extLst>
          </p:cNvPr>
          <p:cNvSpPr/>
          <p:nvPr/>
        </p:nvSpPr>
        <p:spPr bwMode="white">
          <a:xfrm>
            <a:off x="983432" y="3167143"/>
            <a:ext cx="9730881" cy="52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1AACE33-DB41-5911-22BF-437AB8EBD37F}"/>
              </a:ext>
            </a:extLst>
          </p:cNvPr>
          <p:cNvSpPr/>
          <p:nvPr/>
        </p:nvSpPr>
        <p:spPr bwMode="white">
          <a:xfrm>
            <a:off x="983432" y="4124155"/>
            <a:ext cx="4680520" cy="58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6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8D27B-B483-A05D-4280-A90822513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891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145693-58FD-CA35-8B41-950BC83A99FD}"/>
              </a:ext>
            </a:extLst>
          </p:cNvPr>
          <p:cNvSpPr/>
          <p:nvPr/>
        </p:nvSpPr>
        <p:spPr bwMode="white">
          <a:xfrm>
            <a:off x="4251049" y="3140051"/>
            <a:ext cx="1323476" cy="4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0E609-FC27-EC5A-9A38-5F0E17216269}"/>
              </a:ext>
            </a:extLst>
          </p:cNvPr>
          <p:cNvSpPr/>
          <p:nvPr/>
        </p:nvSpPr>
        <p:spPr bwMode="white">
          <a:xfrm>
            <a:off x="10563744" y="3101908"/>
            <a:ext cx="523677" cy="4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656BBF-4448-07AF-4153-54DF0BC82625}"/>
              </a:ext>
            </a:extLst>
          </p:cNvPr>
          <p:cNvSpPr/>
          <p:nvPr/>
        </p:nvSpPr>
        <p:spPr bwMode="white">
          <a:xfrm>
            <a:off x="1462848" y="3941776"/>
            <a:ext cx="2264522" cy="6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7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2024-10-14T11:51:48Z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