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636912"/>
            <a:ext cx="8761905" cy="8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645024"/>
            <a:ext cx="6552381" cy="6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835C6-E4A0-690D-E5B3-AD0603D19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80728"/>
            <a:ext cx="11340000" cy="409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6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D5448-908E-A4F2-70A6-B48BB6F20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340000" cy="5847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F755A8-CD19-CE7F-B64C-3326A7E464F7}"/>
              </a:ext>
            </a:extLst>
          </p:cNvPr>
          <p:cNvSpPr/>
          <p:nvPr/>
        </p:nvSpPr>
        <p:spPr bwMode="white">
          <a:xfrm>
            <a:off x="3063841" y="5884558"/>
            <a:ext cx="1380604" cy="49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0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93D75-F28A-5987-071C-A05FB144EA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5764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A0029A-6B55-C866-81B1-AE18908E8B56}"/>
              </a:ext>
            </a:extLst>
          </p:cNvPr>
          <p:cNvSpPr/>
          <p:nvPr/>
        </p:nvSpPr>
        <p:spPr bwMode="white">
          <a:xfrm>
            <a:off x="2890682" y="1951499"/>
            <a:ext cx="1637682" cy="50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37C57B-3017-1CFE-1223-63EBB68D3107}"/>
              </a:ext>
            </a:extLst>
          </p:cNvPr>
          <p:cNvSpPr/>
          <p:nvPr/>
        </p:nvSpPr>
        <p:spPr bwMode="white">
          <a:xfrm>
            <a:off x="3823780" y="3876175"/>
            <a:ext cx="1637682" cy="50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4F7A0A-78F6-EA0C-80D7-B352C8C7CACA}"/>
              </a:ext>
            </a:extLst>
          </p:cNvPr>
          <p:cNvSpPr/>
          <p:nvPr/>
        </p:nvSpPr>
        <p:spPr bwMode="white">
          <a:xfrm>
            <a:off x="7603780" y="5867548"/>
            <a:ext cx="1666247" cy="4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77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C58A84-282C-4B0E-E2C9-443DBA8F05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52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1E46E7-CDBA-2F65-D011-C54DF11327F6}"/>
              </a:ext>
            </a:extLst>
          </p:cNvPr>
          <p:cNvSpPr/>
          <p:nvPr/>
        </p:nvSpPr>
        <p:spPr bwMode="white">
          <a:xfrm>
            <a:off x="5930025" y="2551241"/>
            <a:ext cx="1018790" cy="49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3E6FE3-5BA1-24E8-9C94-A75F5D0D442E}"/>
              </a:ext>
            </a:extLst>
          </p:cNvPr>
          <p:cNvSpPr/>
          <p:nvPr/>
        </p:nvSpPr>
        <p:spPr bwMode="white">
          <a:xfrm>
            <a:off x="9881410" y="2551241"/>
            <a:ext cx="1094962" cy="47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0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C16225-8D85-FC38-7F4D-98CE6DF68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2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EF998A-0C87-1401-1775-EFFA082C98B1}"/>
              </a:ext>
            </a:extLst>
          </p:cNvPr>
          <p:cNvSpPr/>
          <p:nvPr/>
        </p:nvSpPr>
        <p:spPr bwMode="white">
          <a:xfrm>
            <a:off x="3749622" y="3719307"/>
            <a:ext cx="1123526" cy="48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83142A-7992-31EC-B091-F718C3C6EBE0}"/>
              </a:ext>
            </a:extLst>
          </p:cNvPr>
          <p:cNvSpPr/>
          <p:nvPr/>
        </p:nvSpPr>
        <p:spPr bwMode="white">
          <a:xfrm>
            <a:off x="5168312" y="4662251"/>
            <a:ext cx="1018790" cy="48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29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A4D99-DB60-0B3F-FC09-89CA65EC45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C54E66-1033-E876-413A-7672059DCC99}"/>
              </a:ext>
            </a:extLst>
          </p:cNvPr>
          <p:cNvSpPr/>
          <p:nvPr/>
        </p:nvSpPr>
        <p:spPr bwMode="white">
          <a:xfrm>
            <a:off x="10500302" y="4885940"/>
            <a:ext cx="428463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279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A090D-1B36-49A8-0CBC-8ACA6013D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4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21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28D59-B9E3-4071-F41B-B14BC47EA0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836712"/>
            <a:ext cx="79218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CD100F-4EBC-EB8F-5BAC-641A66043629}"/>
              </a:ext>
            </a:extLst>
          </p:cNvPr>
          <p:cNvSpPr/>
          <p:nvPr/>
        </p:nvSpPr>
        <p:spPr bwMode="white">
          <a:xfrm>
            <a:off x="7386974" y="4389446"/>
            <a:ext cx="325917" cy="20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487DA8-754F-A364-0602-BEDF7A2F645C}"/>
              </a:ext>
            </a:extLst>
          </p:cNvPr>
          <p:cNvSpPr/>
          <p:nvPr/>
        </p:nvSpPr>
        <p:spPr bwMode="white">
          <a:xfrm>
            <a:off x="8584224" y="4349528"/>
            <a:ext cx="572020" cy="26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E37ED2-B8ED-2E7E-528B-F86A9A0F9BE2}"/>
              </a:ext>
            </a:extLst>
          </p:cNvPr>
          <p:cNvSpPr/>
          <p:nvPr/>
        </p:nvSpPr>
        <p:spPr bwMode="white">
          <a:xfrm>
            <a:off x="4746374" y="4974916"/>
            <a:ext cx="319266" cy="20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F6201F-CC8E-5769-7007-A46C587436D9}"/>
              </a:ext>
            </a:extLst>
          </p:cNvPr>
          <p:cNvSpPr/>
          <p:nvPr/>
        </p:nvSpPr>
        <p:spPr bwMode="white">
          <a:xfrm>
            <a:off x="8564270" y="4934997"/>
            <a:ext cx="591973" cy="26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A68BAF-F06C-07BA-1006-7D9E88E16E22}"/>
              </a:ext>
            </a:extLst>
          </p:cNvPr>
          <p:cNvSpPr/>
          <p:nvPr/>
        </p:nvSpPr>
        <p:spPr bwMode="white">
          <a:xfrm>
            <a:off x="6063349" y="5567038"/>
            <a:ext cx="325917" cy="20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C24DD8-FFBB-ABB8-235C-41472CBBCF35}"/>
              </a:ext>
            </a:extLst>
          </p:cNvPr>
          <p:cNvSpPr/>
          <p:nvPr/>
        </p:nvSpPr>
        <p:spPr bwMode="white">
          <a:xfrm>
            <a:off x="8564270" y="5527120"/>
            <a:ext cx="591973" cy="26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DDEEF6-E1BB-5103-6C8B-DBF3835935EF}"/>
              </a:ext>
            </a:extLst>
          </p:cNvPr>
          <p:cNvSpPr/>
          <p:nvPr/>
        </p:nvSpPr>
        <p:spPr bwMode="white">
          <a:xfrm>
            <a:off x="5750733" y="6152507"/>
            <a:ext cx="891285" cy="2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7102D8-55C4-9771-5A1F-A7161D0FB003}"/>
              </a:ext>
            </a:extLst>
          </p:cNvPr>
          <p:cNvSpPr/>
          <p:nvPr/>
        </p:nvSpPr>
        <p:spPr bwMode="white">
          <a:xfrm>
            <a:off x="7227341" y="6152507"/>
            <a:ext cx="591973" cy="20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05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C85814-5B02-A00D-766C-BF065ED4C8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8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FDD9EA-76D1-584C-93D0-A84D2FDED3BF}"/>
              </a:ext>
            </a:extLst>
          </p:cNvPr>
          <p:cNvSpPr/>
          <p:nvPr/>
        </p:nvSpPr>
        <p:spPr bwMode="white">
          <a:xfrm>
            <a:off x="10528866" y="3376912"/>
            <a:ext cx="380856" cy="39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15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77A098-89E6-03C0-837C-E87342AF2E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0006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B3C72B-A99C-A706-B0D6-4B9BF17CF0CE}"/>
              </a:ext>
            </a:extLst>
          </p:cNvPr>
          <p:cNvSpPr/>
          <p:nvPr/>
        </p:nvSpPr>
        <p:spPr bwMode="white">
          <a:xfrm>
            <a:off x="9994480" y="2711445"/>
            <a:ext cx="327476" cy="35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35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FA0723-8CAD-FFB0-F3E9-2E633281B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24379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0C9C02-648F-7F07-52BF-47F714E2798B}"/>
              </a:ext>
            </a:extLst>
          </p:cNvPr>
          <p:cNvSpPr/>
          <p:nvPr/>
        </p:nvSpPr>
        <p:spPr bwMode="white">
          <a:xfrm>
            <a:off x="9498522" y="3856092"/>
            <a:ext cx="310455" cy="31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71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2024-10-14T05:28:25Z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