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50" r:id="rId3"/>
    <p:sldId id="349" r:id="rId4"/>
    <p:sldId id="348" r:id="rId5"/>
    <p:sldId id="347" r:id="rId6"/>
    <p:sldId id="346" r:id="rId7"/>
    <p:sldId id="345" r:id="rId8"/>
    <p:sldId id="343" r:id="rId9"/>
    <p:sldId id="342" r:id="rId10"/>
    <p:sldId id="341" r:id="rId11"/>
    <p:sldId id="340" r:id="rId12"/>
    <p:sldId id="339" r:id="rId13"/>
    <p:sldId id="337" r:id="rId14"/>
    <p:sldId id="336" r:id="rId15"/>
    <p:sldId id="335" r:id="rId16"/>
    <p:sldId id="334" r:id="rId17"/>
    <p:sldId id="333" r:id="rId18"/>
    <p:sldId id="332" r:id="rId19"/>
    <p:sldId id="330" r:id="rId20"/>
    <p:sldId id="329" r:id="rId21"/>
    <p:sldId id="328" r:id="rId22"/>
    <p:sldId id="327" r:id="rId23"/>
    <p:sldId id="32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0B3E1B8-CAC2-FB8C-047D-F10A93B0B6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3081337"/>
            <a:ext cx="10963275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186AF2-DA6F-37E3-1B99-BF79AA2E28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99794"/>
            <a:ext cx="11340000" cy="4858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5673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0BA6D9-4E08-5BF4-1AE5-AF7EE20261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871865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6415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94A68E-15BA-F44D-D534-3DCACF4CDA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4"/>
            <a:ext cx="11340000" cy="4536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8252B8-ADBE-F60B-F26D-01893F3713B4}"/>
              </a:ext>
            </a:extLst>
          </p:cNvPr>
          <p:cNvSpPr/>
          <p:nvPr/>
        </p:nvSpPr>
        <p:spPr bwMode="white">
          <a:xfrm>
            <a:off x="2037918" y="2889762"/>
            <a:ext cx="1485340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E53713-97A4-5213-3ACE-A38319D0CAFD}"/>
              </a:ext>
            </a:extLst>
          </p:cNvPr>
          <p:cNvSpPr/>
          <p:nvPr/>
        </p:nvSpPr>
        <p:spPr bwMode="white">
          <a:xfrm>
            <a:off x="8036407" y="3785527"/>
            <a:ext cx="1790025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C6A823-C291-4AEE-DCDA-77E28EC764BC}"/>
              </a:ext>
            </a:extLst>
          </p:cNvPr>
          <p:cNvSpPr/>
          <p:nvPr/>
        </p:nvSpPr>
        <p:spPr bwMode="white">
          <a:xfrm>
            <a:off x="3704165" y="4700351"/>
            <a:ext cx="933098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CAF21DA-7219-D11B-0CB6-A385677AC1CD}"/>
              </a:ext>
            </a:extLst>
          </p:cNvPr>
          <p:cNvSpPr/>
          <p:nvPr/>
        </p:nvSpPr>
        <p:spPr bwMode="white">
          <a:xfrm>
            <a:off x="9112326" y="4700351"/>
            <a:ext cx="818841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46EC413-17B9-0F5F-E7DC-76222026F4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5479761"/>
            <a:ext cx="11340000" cy="8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618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E67365-33CB-EBE0-9BF1-9DC4FED84B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4468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388C78-9D16-3DA5-7F8F-64973398808E}"/>
              </a:ext>
            </a:extLst>
          </p:cNvPr>
          <p:cNvSpPr/>
          <p:nvPr/>
        </p:nvSpPr>
        <p:spPr bwMode="white">
          <a:xfrm>
            <a:off x="10387001" y="1994952"/>
            <a:ext cx="552241" cy="485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088B5F-EFC7-CF0B-98DC-8B8DF01AC392}"/>
              </a:ext>
            </a:extLst>
          </p:cNvPr>
          <p:cNvSpPr/>
          <p:nvPr/>
        </p:nvSpPr>
        <p:spPr bwMode="white">
          <a:xfrm>
            <a:off x="1389268" y="2900146"/>
            <a:ext cx="1094962" cy="485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4D776C-8063-216C-A5D7-A066ADEDBE3A}"/>
              </a:ext>
            </a:extLst>
          </p:cNvPr>
          <p:cNvSpPr/>
          <p:nvPr/>
        </p:nvSpPr>
        <p:spPr bwMode="white">
          <a:xfrm>
            <a:off x="6759343" y="3862511"/>
            <a:ext cx="1266347" cy="44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428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71BFBA-0FE2-BAF4-C5A1-752AEF74F6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524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4082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2E828D-FC18-23AF-67A8-2236DCD248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094" y="814120"/>
            <a:ext cx="11340000" cy="54264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5E30C0-7BCA-3057-1477-A6E376A6F620}"/>
              </a:ext>
            </a:extLst>
          </p:cNvPr>
          <p:cNvSpPr/>
          <p:nvPr/>
        </p:nvSpPr>
        <p:spPr bwMode="white">
          <a:xfrm>
            <a:off x="5233678" y="2788223"/>
            <a:ext cx="2884988" cy="476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D911AB-DBCE-4918-CE3D-2C657D511E88}"/>
              </a:ext>
            </a:extLst>
          </p:cNvPr>
          <p:cNvSpPr/>
          <p:nvPr/>
        </p:nvSpPr>
        <p:spPr bwMode="white">
          <a:xfrm>
            <a:off x="5804962" y="3684676"/>
            <a:ext cx="1803205" cy="476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38CDD6A-23AB-6BD7-2C2C-5DF0C7255FD2}"/>
              </a:ext>
            </a:extLst>
          </p:cNvPr>
          <p:cNvSpPr/>
          <p:nvPr/>
        </p:nvSpPr>
        <p:spPr bwMode="white">
          <a:xfrm>
            <a:off x="3143672" y="4509120"/>
            <a:ext cx="3009998" cy="592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805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548DC8-12A2-9DCD-1FC4-293611113C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044173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9792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4BC3E9-10E9-DD00-A8C1-B9D437C929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071478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24287C-1754-2A9D-5DE8-1CEB2B667229}"/>
              </a:ext>
            </a:extLst>
          </p:cNvPr>
          <p:cNvSpPr/>
          <p:nvPr/>
        </p:nvSpPr>
        <p:spPr bwMode="white">
          <a:xfrm>
            <a:off x="10339754" y="1844712"/>
            <a:ext cx="521793" cy="45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0C351F-8E3C-9EFC-1092-80FE36099943}"/>
              </a:ext>
            </a:extLst>
          </p:cNvPr>
          <p:cNvSpPr/>
          <p:nvPr/>
        </p:nvSpPr>
        <p:spPr bwMode="white">
          <a:xfrm>
            <a:off x="1775120" y="2699712"/>
            <a:ext cx="1034593" cy="45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31384D-75C0-0CC5-72F4-1B94ADD83292}"/>
              </a:ext>
            </a:extLst>
          </p:cNvPr>
          <p:cNvSpPr/>
          <p:nvPr/>
        </p:nvSpPr>
        <p:spPr bwMode="white">
          <a:xfrm>
            <a:off x="7307945" y="5291712"/>
            <a:ext cx="1259504" cy="41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419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425FAD-5F3A-6E90-200C-95384079DB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20688"/>
            <a:ext cx="10801200" cy="512056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2F8C1AA-D8FF-03E4-A0CA-2ABB163193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5637100"/>
            <a:ext cx="10801200" cy="8206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6CFD5D-CDDC-2E39-B316-D21DF7E704F3}"/>
              </a:ext>
            </a:extLst>
          </p:cNvPr>
          <p:cNvSpPr/>
          <p:nvPr/>
        </p:nvSpPr>
        <p:spPr bwMode="white">
          <a:xfrm>
            <a:off x="10200456" y="5844798"/>
            <a:ext cx="432048" cy="392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594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C2C031-6FD5-DB18-EFB9-69ACBD3909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363" y="760451"/>
            <a:ext cx="7439046" cy="6020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9908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70415A-6280-FB26-DDED-3E3284BAE9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52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42AC50-8917-4796-EB5A-2A9BE48D232B}"/>
              </a:ext>
            </a:extLst>
          </p:cNvPr>
          <p:cNvSpPr/>
          <p:nvPr/>
        </p:nvSpPr>
        <p:spPr bwMode="white">
          <a:xfrm>
            <a:off x="5591945" y="4941168"/>
            <a:ext cx="5927148" cy="571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099F6F-6A95-E257-B299-D8A2282D5DDE}"/>
              </a:ext>
            </a:extLst>
          </p:cNvPr>
          <p:cNvSpPr/>
          <p:nvPr/>
        </p:nvSpPr>
        <p:spPr bwMode="white">
          <a:xfrm>
            <a:off x="1597783" y="6037179"/>
            <a:ext cx="1523425" cy="44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871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262E5B-6876-9B17-A2FC-2DBAB5E668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03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DBF591-F576-26F3-026A-4BF6B8DDA784}"/>
              </a:ext>
            </a:extLst>
          </p:cNvPr>
          <p:cNvSpPr/>
          <p:nvPr/>
        </p:nvSpPr>
        <p:spPr bwMode="white">
          <a:xfrm>
            <a:off x="10414609" y="4768247"/>
            <a:ext cx="380856" cy="390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BA94BA4-15DA-4808-AE15-5ACD6E584B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4377672"/>
            <a:ext cx="3817144" cy="2466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48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504E4E-AD71-627E-6A13-7204EFF23C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801884"/>
            <a:ext cx="9485414" cy="6026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0669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0F5497-1E19-EF10-1E99-6ECC14BDD3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42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F9D16D-2FC2-DE49-C408-5F7D211DC526}"/>
              </a:ext>
            </a:extLst>
          </p:cNvPr>
          <p:cNvSpPr/>
          <p:nvPr/>
        </p:nvSpPr>
        <p:spPr bwMode="white">
          <a:xfrm>
            <a:off x="10414609" y="3824211"/>
            <a:ext cx="380856" cy="39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A75D16B-7FAD-22C9-EAB4-1F4D6AD110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6" y="3501008"/>
            <a:ext cx="8769218" cy="309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365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C339C6-4874-151E-6DD4-F8F93D1D11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80728"/>
            <a:ext cx="11340000" cy="4524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4590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2E6911-4B01-51D0-45CD-B2FD0B3412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793" y="764704"/>
            <a:ext cx="982041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AC7BBE-4040-61EF-5970-C383D126B076}"/>
              </a:ext>
            </a:extLst>
          </p:cNvPr>
          <p:cNvSpPr/>
          <p:nvPr/>
        </p:nvSpPr>
        <p:spPr bwMode="white">
          <a:xfrm>
            <a:off x="6314505" y="836712"/>
            <a:ext cx="4016304" cy="530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45174A-8B4D-93F9-783C-953F97B7E3B2}"/>
              </a:ext>
            </a:extLst>
          </p:cNvPr>
          <p:cNvSpPr/>
          <p:nvPr/>
        </p:nvSpPr>
        <p:spPr bwMode="white">
          <a:xfrm>
            <a:off x="1631051" y="1656042"/>
            <a:ext cx="4823628" cy="594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F625A34-A9A5-C465-15FC-9A9710D09F10}"/>
              </a:ext>
            </a:extLst>
          </p:cNvPr>
          <p:cNvSpPr/>
          <p:nvPr/>
        </p:nvSpPr>
        <p:spPr bwMode="white">
          <a:xfrm>
            <a:off x="5151887" y="2436757"/>
            <a:ext cx="5178922" cy="679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A1F91F9-A5AA-6672-3F22-B2D3C9A1336A}"/>
              </a:ext>
            </a:extLst>
          </p:cNvPr>
          <p:cNvSpPr/>
          <p:nvPr/>
        </p:nvSpPr>
        <p:spPr bwMode="white">
          <a:xfrm>
            <a:off x="1738242" y="3496501"/>
            <a:ext cx="1599630" cy="387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B447321-5400-F8D0-C40C-895F359105C7}"/>
              </a:ext>
            </a:extLst>
          </p:cNvPr>
          <p:cNvSpPr/>
          <p:nvPr/>
        </p:nvSpPr>
        <p:spPr bwMode="white">
          <a:xfrm>
            <a:off x="5110660" y="4354830"/>
            <a:ext cx="288593" cy="255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D2B8B88-CD00-28F8-3729-9F905C9C82FF}"/>
              </a:ext>
            </a:extLst>
          </p:cNvPr>
          <p:cNvSpPr/>
          <p:nvPr/>
        </p:nvSpPr>
        <p:spPr bwMode="white">
          <a:xfrm>
            <a:off x="5795038" y="5057423"/>
            <a:ext cx="4607779" cy="535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B2C3E48-BB20-2DF3-6B20-8967CB4BE19E}"/>
              </a:ext>
            </a:extLst>
          </p:cNvPr>
          <p:cNvSpPr/>
          <p:nvPr/>
        </p:nvSpPr>
        <p:spPr bwMode="white">
          <a:xfrm>
            <a:off x="1688769" y="5826043"/>
            <a:ext cx="4321560" cy="600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621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2" grpId="0" animBg="1"/>
      <p:bldP spid="13" grpId="0" animBg="1"/>
      <p:bldP spid="14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76CC26-75E4-60D6-C345-11917C8B7C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4888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B3EA61-FC96-1428-4A06-CA679BA52D89}"/>
              </a:ext>
            </a:extLst>
          </p:cNvPr>
          <p:cNvSpPr/>
          <p:nvPr/>
        </p:nvSpPr>
        <p:spPr bwMode="white">
          <a:xfrm>
            <a:off x="5365054" y="1185084"/>
            <a:ext cx="333249" cy="295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96BEDC-5477-DD12-F8D0-F0249199CE23}"/>
              </a:ext>
            </a:extLst>
          </p:cNvPr>
          <p:cNvSpPr/>
          <p:nvPr/>
        </p:nvSpPr>
        <p:spPr bwMode="white">
          <a:xfrm>
            <a:off x="8383340" y="2119007"/>
            <a:ext cx="2512555" cy="447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1E1534-23E6-8BA1-6AD7-F143E341EB3B}"/>
              </a:ext>
            </a:extLst>
          </p:cNvPr>
          <p:cNvSpPr/>
          <p:nvPr/>
        </p:nvSpPr>
        <p:spPr bwMode="white">
          <a:xfrm>
            <a:off x="1375583" y="2967162"/>
            <a:ext cx="8080153" cy="571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D490667-1B67-333F-9FD4-B550FB1296CF}"/>
              </a:ext>
            </a:extLst>
          </p:cNvPr>
          <p:cNvSpPr/>
          <p:nvPr/>
        </p:nvSpPr>
        <p:spPr bwMode="white">
          <a:xfrm>
            <a:off x="6041074" y="3939206"/>
            <a:ext cx="5214862" cy="562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EB94988-E82A-E185-7EAF-C2AB4DE2B896}"/>
              </a:ext>
            </a:extLst>
          </p:cNvPr>
          <p:cNvSpPr/>
          <p:nvPr/>
        </p:nvSpPr>
        <p:spPr bwMode="white">
          <a:xfrm>
            <a:off x="1232762" y="4805872"/>
            <a:ext cx="4132292" cy="65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3291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1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1AE30D-AD38-8A40-56F2-E0CBEB36EE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1340000" cy="380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AD2E2C-3D4E-C85A-871A-5C1A26140721}"/>
              </a:ext>
            </a:extLst>
          </p:cNvPr>
          <p:cNvSpPr/>
          <p:nvPr/>
        </p:nvSpPr>
        <p:spPr bwMode="white">
          <a:xfrm>
            <a:off x="4922906" y="1209780"/>
            <a:ext cx="333249" cy="28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D9B36F-5CD1-5CD2-8C78-7B5745A2AAB1}"/>
              </a:ext>
            </a:extLst>
          </p:cNvPr>
          <p:cNvSpPr/>
          <p:nvPr/>
        </p:nvSpPr>
        <p:spPr bwMode="white">
          <a:xfrm>
            <a:off x="4960990" y="2069569"/>
            <a:ext cx="6294945" cy="514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783BB6A-795A-BFC3-0A23-04F436831B41}"/>
              </a:ext>
            </a:extLst>
          </p:cNvPr>
          <p:cNvSpPr/>
          <p:nvPr/>
        </p:nvSpPr>
        <p:spPr bwMode="white">
          <a:xfrm>
            <a:off x="1238120" y="3099464"/>
            <a:ext cx="685541" cy="391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12F6588-74D0-2F2C-89BC-CBC17FAF9313}"/>
              </a:ext>
            </a:extLst>
          </p:cNvPr>
          <p:cNvSpPr/>
          <p:nvPr/>
        </p:nvSpPr>
        <p:spPr bwMode="white">
          <a:xfrm>
            <a:off x="4532528" y="4092026"/>
            <a:ext cx="333249" cy="28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505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5DCC55-9394-1E91-B4C7-8086B06E58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92696"/>
            <a:ext cx="973194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0C3601-B266-0CEE-54A6-E3F822AD8581}"/>
              </a:ext>
            </a:extLst>
          </p:cNvPr>
          <p:cNvSpPr/>
          <p:nvPr/>
        </p:nvSpPr>
        <p:spPr bwMode="white">
          <a:xfrm>
            <a:off x="9757805" y="2686835"/>
            <a:ext cx="367704" cy="335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180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BEFAD2-DE4E-70DF-474B-48CBAC0FC1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8" y="833936"/>
            <a:ext cx="11340000" cy="3819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FEB3B4-0EE3-3A15-C441-382FB2B8C325}"/>
              </a:ext>
            </a:extLst>
          </p:cNvPr>
          <p:cNvSpPr/>
          <p:nvPr/>
        </p:nvSpPr>
        <p:spPr bwMode="white">
          <a:xfrm>
            <a:off x="10534224" y="2100653"/>
            <a:ext cx="437984" cy="39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0CDE48C-5CB3-1D7F-5AD1-7F146CB1E7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653136"/>
            <a:ext cx="11340000" cy="1812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526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F36E16-57A8-DF4A-E1AC-46142A7C79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764704"/>
            <a:ext cx="9656232" cy="495118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9733C66-FD43-AE6D-4631-F315BBEF8E1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31076" y="3140968"/>
            <a:ext cx="2514600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609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CCFEE9-6476-BBC7-23E2-8D52C6C793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836712"/>
            <a:ext cx="936676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07D51C-3A54-DB3E-315B-C6483AE58B8F}"/>
              </a:ext>
            </a:extLst>
          </p:cNvPr>
          <p:cNvSpPr/>
          <p:nvPr/>
        </p:nvSpPr>
        <p:spPr bwMode="white">
          <a:xfrm>
            <a:off x="9503987" y="2614417"/>
            <a:ext cx="283126" cy="322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144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2024-10-14T12:01:20Z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