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3C9729D-7CC7-3D60-2CF5-7BCF4A7454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3019425"/>
            <a:ext cx="1044892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3E7356-31E9-C7E1-6347-60F62D4E94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946814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35D18A-E066-F037-30B5-8F5A16D1ED9D}"/>
              </a:ext>
            </a:extLst>
          </p:cNvPr>
          <p:cNvSpPr/>
          <p:nvPr/>
        </p:nvSpPr>
        <p:spPr bwMode="white">
          <a:xfrm>
            <a:off x="1890162" y="3437720"/>
            <a:ext cx="2941404" cy="484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F11F93-9B6D-8DDD-EFF1-543A3198741F}"/>
              </a:ext>
            </a:extLst>
          </p:cNvPr>
          <p:cNvSpPr/>
          <p:nvPr/>
        </p:nvSpPr>
        <p:spPr bwMode="white">
          <a:xfrm>
            <a:off x="1890162" y="4104663"/>
            <a:ext cx="3076549" cy="27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64834D-7E31-B800-82B9-82464FEDC1D2}"/>
              </a:ext>
            </a:extLst>
          </p:cNvPr>
          <p:cNvSpPr/>
          <p:nvPr/>
        </p:nvSpPr>
        <p:spPr bwMode="white">
          <a:xfrm>
            <a:off x="1890162" y="4526077"/>
            <a:ext cx="3513785" cy="453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22F64E3-9205-AB00-73FC-715675718965}"/>
              </a:ext>
            </a:extLst>
          </p:cNvPr>
          <p:cNvSpPr/>
          <p:nvPr/>
        </p:nvSpPr>
        <p:spPr bwMode="white">
          <a:xfrm>
            <a:off x="1890162" y="5122421"/>
            <a:ext cx="2520068" cy="453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007A0B5-EB24-DCFA-A09C-3DE5130E2B54}"/>
              </a:ext>
            </a:extLst>
          </p:cNvPr>
          <p:cNvSpPr/>
          <p:nvPr/>
        </p:nvSpPr>
        <p:spPr bwMode="white">
          <a:xfrm>
            <a:off x="1898112" y="5758516"/>
            <a:ext cx="3330941" cy="27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B67D1A-A1DD-2AB5-9238-FD632A3054A8}"/>
              </a:ext>
            </a:extLst>
          </p:cNvPr>
          <p:cNvSpPr/>
          <p:nvPr/>
        </p:nvSpPr>
        <p:spPr bwMode="white">
          <a:xfrm>
            <a:off x="1890162" y="6171980"/>
            <a:ext cx="3537634" cy="453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344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64C847-B6A4-644C-9307-ED28A8BDC0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942" y="897887"/>
            <a:ext cx="11340000" cy="395553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4402C2-BC8B-51AD-E9A4-7A8E70A71C2F}"/>
              </a:ext>
            </a:extLst>
          </p:cNvPr>
          <p:cNvSpPr/>
          <p:nvPr/>
        </p:nvSpPr>
        <p:spPr bwMode="white">
          <a:xfrm>
            <a:off x="1055440" y="983670"/>
            <a:ext cx="4408413" cy="54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CE7006-0613-083E-F287-6865B4F0BB7F}"/>
              </a:ext>
            </a:extLst>
          </p:cNvPr>
          <p:cNvSpPr/>
          <p:nvPr/>
        </p:nvSpPr>
        <p:spPr bwMode="white">
          <a:xfrm>
            <a:off x="1045919" y="1736651"/>
            <a:ext cx="5531939" cy="32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2F03D0-A509-47CF-4333-8EC9E02C1306}"/>
              </a:ext>
            </a:extLst>
          </p:cNvPr>
          <p:cNvSpPr/>
          <p:nvPr/>
        </p:nvSpPr>
        <p:spPr bwMode="white">
          <a:xfrm>
            <a:off x="1055440" y="2279942"/>
            <a:ext cx="4865440" cy="32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09BDFF-9395-B4DF-AE49-FA3FF3AA051B}"/>
              </a:ext>
            </a:extLst>
          </p:cNvPr>
          <p:cNvSpPr/>
          <p:nvPr/>
        </p:nvSpPr>
        <p:spPr bwMode="white">
          <a:xfrm>
            <a:off x="1055440" y="2823233"/>
            <a:ext cx="6407909" cy="32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1D1C42-5F42-DFE1-8BC5-C625FE18F7BD}"/>
              </a:ext>
            </a:extLst>
          </p:cNvPr>
          <p:cNvSpPr/>
          <p:nvPr/>
        </p:nvSpPr>
        <p:spPr bwMode="white">
          <a:xfrm>
            <a:off x="1055440" y="3356992"/>
            <a:ext cx="7112493" cy="333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4F5285-0A66-669F-DE81-4DD4E3685999}"/>
              </a:ext>
            </a:extLst>
          </p:cNvPr>
          <p:cNvSpPr/>
          <p:nvPr/>
        </p:nvSpPr>
        <p:spPr bwMode="white">
          <a:xfrm>
            <a:off x="1055440" y="3909814"/>
            <a:ext cx="5160604" cy="32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49D382B-FDF7-4E35-5271-8227770C4F6E}"/>
              </a:ext>
            </a:extLst>
          </p:cNvPr>
          <p:cNvSpPr/>
          <p:nvPr/>
        </p:nvSpPr>
        <p:spPr bwMode="white">
          <a:xfrm>
            <a:off x="1055440" y="4443573"/>
            <a:ext cx="5779496" cy="32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17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6A1657-C8D8-0C77-91F1-C2B52F5C6F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36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710B4A-339B-D07B-3DCB-D1F58B0C0557}"/>
              </a:ext>
            </a:extLst>
          </p:cNvPr>
          <p:cNvSpPr/>
          <p:nvPr/>
        </p:nvSpPr>
        <p:spPr bwMode="white">
          <a:xfrm>
            <a:off x="1369269" y="3518975"/>
            <a:ext cx="3180151" cy="32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0A6F59-8C8F-6478-4DF6-3042DC8CBBD3}"/>
              </a:ext>
            </a:extLst>
          </p:cNvPr>
          <p:cNvSpPr/>
          <p:nvPr/>
        </p:nvSpPr>
        <p:spPr bwMode="white">
          <a:xfrm>
            <a:off x="1369269" y="4061818"/>
            <a:ext cx="10127331" cy="32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8287AA-F49C-2402-9D4B-162EC3379281}"/>
              </a:ext>
            </a:extLst>
          </p:cNvPr>
          <p:cNvSpPr/>
          <p:nvPr/>
        </p:nvSpPr>
        <p:spPr bwMode="white">
          <a:xfrm>
            <a:off x="1188362" y="4604660"/>
            <a:ext cx="10236230" cy="32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E56957-5F29-8E9B-BDB8-772CC02912A0}"/>
              </a:ext>
            </a:extLst>
          </p:cNvPr>
          <p:cNvSpPr/>
          <p:nvPr/>
        </p:nvSpPr>
        <p:spPr bwMode="white">
          <a:xfrm>
            <a:off x="1350226" y="5147502"/>
            <a:ext cx="10434406" cy="314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372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2024-10-13T09:17:27Z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