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C8ABF86-0876-F215-625D-E53DC5AD96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3033712"/>
            <a:ext cx="769620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C90060-FD56-29B4-DC31-D8B2689669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20676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DFD143-DFCE-553C-94EE-25E102DAAF25}"/>
              </a:ext>
            </a:extLst>
          </p:cNvPr>
          <p:cNvSpPr/>
          <p:nvPr/>
        </p:nvSpPr>
        <p:spPr bwMode="white">
          <a:xfrm>
            <a:off x="3341829" y="1003088"/>
            <a:ext cx="4053567" cy="3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6C6B5D-8CC9-3D2C-2A6A-540D20962E9B}"/>
              </a:ext>
            </a:extLst>
          </p:cNvPr>
          <p:cNvSpPr/>
          <p:nvPr/>
        </p:nvSpPr>
        <p:spPr bwMode="white">
          <a:xfrm>
            <a:off x="3650346" y="1543562"/>
            <a:ext cx="634173" cy="3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98EA1D-85C4-E40B-BE23-6F61ECDAE26B}"/>
              </a:ext>
            </a:extLst>
          </p:cNvPr>
          <p:cNvSpPr/>
          <p:nvPr/>
        </p:nvSpPr>
        <p:spPr bwMode="white">
          <a:xfrm>
            <a:off x="5664275" y="1543562"/>
            <a:ext cx="651313" cy="28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03460B-DF95-17D9-3BD2-4DA0B8AAEA15}"/>
              </a:ext>
            </a:extLst>
          </p:cNvPr>
          <p:cNvSpPr/>
          <p:nvPr/>
        </p:nvSpPr>
        <p:spPr bwMode="white">
          <a:xfrm>
            <a:off x="7738194" y="1552141"/>
            <a:ext cx="659883" cy="274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4328B7-CC2E-2D04-0355-2C1FDD8AC27B}"/>
              </a:ext>
            </a:extLst>
          </p:cNvPr>
          <p:cNvSpPr/>
          <p:nvPr/>
        </p:nvSpPr>
        <p:spPr bwMode="white">
          <a:xfrm>
            <a:off x="9477885" y="1552141"/>
            <a:ext cx="677023" cy="28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067D5B-D37E-8FE4-86A8-75E881C571BB}"/>
              </a:ext>
            </a:extLst>
          </p:cNvPr>
          <p:cNvSpPr/>
          <p:nvPr/>
        </p:nvSpPr>
        <p:spPr bwMode="white">
          <a:xfrm>
            <a:off x="5664275" y="2633088"/>
            <a:ext cx="317086" cy="24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2D9E11-BFC0-36AB-751F-9A82FA4D588E}"/>
              </a:ext>
            </a:extLst>
          </p:cNvPr>
          <p:cNvSpPr/>
          <p:nvPr/>
        </p:nvSpPr>
        <p:spPr bwMode="white">
          <a:xfrm>
            <a:off x="1439309" y="3164983"/>
            <a:ext cx="351366" cy="274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55C6B4-449C-2429-5BC4-D28B96180173}"/>
              </a:ext>
            </a:extLst>
          </p:cNvPr>
          <p:cNvSpPr/>
          <p:nvPr/>
        </p:nvSpPr>
        <p:spPr bwMode="white">
          <a:xfrm>
            <a:off x="5192930" y="3147825"/>
            <a:ext cx="342796" cy="300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2BA801C-0C9E-DC3E-DF59-DD49F48BFB8B}"/>
              </a:ext>
            </a:extLst>
          </p:cNvPr>
          <p:cNvSpPr/>
          <p:nvPr/>
        </p:nvSpPr>
        <p:spPr bwMode="white">
          <a:xfrm>
            <a:off x="4018852" y="3679720"/>
            <a:ext cx="6924487" cy="3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6F72349-AF79-23F6-36F1-DE38242D01E9}"/>
              </a:ext>
            </a:extLst>
          </p:cNvPr>
          <p:cNvSpPr/>
          <p:nvPr/>
        </p:nvSpPr>
        <p:spPr bwMode="white">
          <a:xfrm>
            <a:off x="1130792" y="4254509"/>
            <a:ext cx="359936" cy="24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315B2FD-22DF-529A-5C48-88C41C02720C}"/>
              </a:ext>
            </a:extLst>
          </p:cNvPr>
          <p:cNvSpPr/>
          <p:nvPr/>
        </p:nvSpPr>
        <p:spPr bwMode="white">
          <a:xfrm>
            <a:off x="9152229" y="4220193"/>
            <a:ext cx="1311196" cy="300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3CF2F8D-6748-6FCE-C76A-9F4210F8518E}"/>
              </a:ext>
            </a:extLst>
          </p:cNvPr>
          <p:cNvSpPr/>
          <p:nvPr/>
        </p:nvSpPr>
        <p:spPr bwMode="white">
          <a:xfrm>
            <a:off x="1447879" y="4760667"/>
            <a:ext cx="1285486" cy="28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06B3AE1-C8EF-93E3-BCE0-BF39ADB8E637}"/>
              </a:ext>
            </a:extLst>
          </p:cNvPr>
          <p:cNvSpPr/>
          <p:nvPr/>
        </p:nvSpPr>
        <p:spPr bwMode="white">
          <a:xfrm>
            <a:off x="5330049" y="4769246"/>
            <a:ext cx="359936" cy="28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846223D-231E-65CC-0328-0D1DEDFB6E46}"/>
              </a:ext>
            </a:extLst>
          </p:cNvPr>
          <p:cNvSpPr/>
          <p:nvPr/>
        </p:nvSpPr>
        <p:spPr bwMode="white">
          <a:xfrm>
            <a:off x="5912803" y="5283983"/>
            <a:ext cx="5013397" cy="3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F644362-35D5-88E9-4114-186CF6121BA4}"/>
              </a:ext>
            </a:extLst>
          </p:cNvPr>
          <p:cNvSpPr/>
          <p:nvPr/>
        </p:nvSpPr>
        <p:spPr bwMode="white">
          <a:xfrm>
            <a:off x="1156502" y="5824456"/>
            <a:ext cx="5064817" cy="3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F645A87-1330-521B-5286-E2DDEAC5D8A6}"/>
              </a:ext>
            </a:extLst>
          </p:cNvPr>
          <p:cNvSpPr/>
          <p:nvPr/>
        </p:nvSpPr>
        <p:spPr bwMode="white">
          <a:xfrm>
            <a:off x="1747826" y="6364930"/>
            <a:ext cx="2853780" cy="291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B64BC35-C5FB-2375-31A2-E531EBFAFD65}"/>
              </a:ext>
            </a:extLst>
          </p:cNvPr>
          <p:cNvSpPr/>
          <p:nvPr/>
        </p:nvSpPr>
        <p:spPr bwMode="white">
          <a:xfrm>
            <a:off x="9624392" y="874404"/>
            <a:ext cx="1301808" cy="5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40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6ADF68-32F6-69C1-AEB1-79CC505650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146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05356B-FD46-189E-6ADB-D8EB189508DC}"/>
              </a:ext>
            </a:extLst>
          </p:cNvPr>
          <p:cNvSpPr/>
          <p:nvPr/>
        </p:nvSpPr>
        <p:spPr bwMode="white">
          <a:xfrm>
            <a:off x="5196876" y="1223756"/>
            <a:ext cx="342770" cy="29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82580D-5DD1-2450-42BB-60700A912352}"/>
              </a:ext>
            </a:extLst>
          </p:cNvPr>
          <p:cNvSpPr/>
          <p:nvPr/>
        </p:nvSpPr>
        <p:spPr bwMode="white">
          <a:xfrm>
            <a:off x="9500554" y="1014266"/>
            <a:ext cx="2085188" cy="523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8F424E-D8FE-CBEB-977A-BB9029D1E771}"/>
              </a:ext>
            </a:extLst>
          </p:cNvPr>
          <p:cNvSpPr/>
          <p:nvPr/>
        </p:nvSpPr>
        <p:spPr bwMode="white">
          <a:xfrm>
            <a:off x="674206" y="1842701"/>
            <a:ext cx="875969" cy="25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0EFD7E-E97C-C605-E9C0-C7E792AFDC56}"/>
              </a:ext>
            </a:extLst>
          </p:cNvPr>
          <p:cNvSpPr/>
          <p:nvPr/>
        </p:nvSpPr>
        <p:spPr bwMode="white">
          <a:xfrm>
            <a:off x="4082871" y="2985369"/>
            <a:ext cx="695062" cy="33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2614A6-672C-D7E0-CFE5-6E186F12F28F}"/>
              </a:ext>
            </a:extLst>
          </p:cNvPr>
          <p:cNvSpPr/>
          <p:nvPr/>
        </p:nvSpPr>
        <p:spPr bwMode="white">
          <a:xfrm>
            <a:off x="9338690" y="2994891"/>
            <a:ext cx="2247052" cy="35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8EBC71-FF9C-E8AE-F690-1FE1CBB2AC8D}"/>
              </a:ext>
            </a:extLst>
          </p:cNvPr>
          <p:cNvSpPr/>
          <p:nvPr/>
        </p:nvSpPr>
        <p:spPr bwMode="white">
          <a:xfrm>
            <a:off x="1188362" y="3575748"/>
            <a:ext cx="1837632" cy="361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07B9DD-BCEA-4BB9-9FF3-E8B8F98F2D2C}"/>
              </a:ext>
            </a:extLst>
          </p:cNvPr>
          <p:cNvSpPr/>
          <p:nvPr/>
        </p:nvSpPr>
        <p:spPr bwMode="white">
          <a:xfrm>
            <a:off x="3673450" y="3575748"/>
            <a:ext cx="4246549" cy="361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3CC9240-DEF5-33DB-F633-AE8B9396AE4E}"/>
              </a:ext>
            </a:extLst>
          </p:cNvPr>
          <p:cNvSpPr/>
          <p:nvPr/>
        </p:nvSpPr>
        <p:spPr bwMode="white">
          <a:xfrm>
            <a:off x="4006700" y="4185171"/>
            <a:ext cx="685541" cy="33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E34DB5B-D09D-4B55-DCC7-4DBFE7177B49}"/>
              </a:ext>
            </a:extLst>
          </p:cNvPr>
          <p:cNvSpPr/>
          <p:nvPr/>
        </p:nvSpPr>
        <p:spPr bwMode="white">
          <a:xfrm>
            <a:off x="9405340" y="4185171"/>
            <a:ext cx="2180402" cy="28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D2AD69F-8C1D-62A3-5130-5355FA25E06C}"/>
              </a:ext>
            </a:extLst>
          </p:cNvPr>
          <p:cNvSpPr/>
          <p:nvPr/>
        </p:nvSpPr>
        <p:spPr bwMode="white">
          <a:xfrm>
            <a:off x="1197884" y="4766027"/>
            <a:ext cx="1751939" cy="35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C733C83-C0FB-983F-8852-3DFDCA634D01}"/>
              </a:ext>
            </a:extLst>
          </p:cNvPr>
          <p:cNvSpPr/>
          <p:nvPr/>
        </p:nvSpPr>
        <p:spPr bwMode="white">
          <a:xfrm>
            <a:off x="3606801" y="4766027"/>
            <a:ext cx="4103727" cy="35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BA85F4F-4206-E4B6-D51E-3A79EF553100}"/>
              </a:ext>
            </a:extLst>
          </p:cNvPr>
          <p:cNvSpPr/>
          <p:nvPr/>
        </p:nvSpPr>
        <p:spPr bwMode="white">
          <a:xfrm>
            <a:off x="3997178" y="5365928"/>
            <a:ext cx="695062" cy="32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B55E938-CCCC-F66E-A325-C73217575CAD}"/>
              </a:ext>
            </a:extLst>
          </p:cNvPr>
          <p:cNvSpPr/>
          <p:nvPr/>
        </p:nvSpPr>
        <p:spPr bwMode="white">
          <a:xfrm>
            <a:off x="9272040" y="5365928"/>
            <a:ext cx="1075919" cy="33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C94F18A-F98D-6E2C-6BC4-2587714F4193}"/>
              </a:ext>
            </a:extLst>
          </p:cNvPr>
          <p:cNvSpPr/>
          <p:nvPr/>
        </p:nvSpPr>
        <p:spPr bwMode="white">
          <a:xfrm>
            <a:off x="2730831" y="5956307"/>
            <a:ext cx="3732392" cy="35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573E825-2AB6-2A7F-BA73-6EF9ABAC4B70}"/>
              </a:ext>
            </a:extLst>
          </p:cNvPr>
          <p:cNvSpPr/>
          <p:nvPr/>
        </p:nvSpPr>
        <p:spPr bwMode="white">
          <a:xfrm>
            <a:off x="6939294" y="5956307"/>
            <a:ext cx="3998992" cy="35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3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ABCDB2-40C2-E182-13D7-36A39B6767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95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4EF3E7-6FB4-6602-5FC5-10074236B53C}"/>
              </a:ext>
            </a:extLst>
          </p:cNvPr>
          <p:cNvSpPr/>
          <p:nvPr/>
        </p:nvSpPr>
        <p:spPr bwMode="white">
          <a:xfrm>
            <a:off x="7843828" y="1004749"/>
            <a:ext cx="1075919" cy="32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AA3DC5-D8B4-6D43-1C82-FA5F22360CE4}"/>
              </a:ext>
            </a:extLst>
          </p:cNvPr>
          <p:cNvSpPr/>
          <p:nvPr/>
        </p:nvSpPr>
        <p:spPr bwMode="white">
          <a:xfrm>
            <a:off x="1045541" y="1595153"/>
            <a:ext cx="714105" cy="34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65FA11-D226-07FB-2D55-17D19BD005FA}"/>
              </a:ext>
            </a:extLst>
          </p:cNvPr>
          <p:cNvSpPr/>
          <p:nvPr/>
        </p:nvSpPr>
        <p:spPr bwMode="white">
          <a:xfrm>
            <a:off x="3159294" y="1604675"/>
            <a:ext cx="704584" cy="304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CE5671-3601-D6EC-2125-121472B47362}"/>
              </a:ext>
            </a:extLst>
          </p:cNvPr>
          <p:cNvSpPr/>
          <p:nvPr/>
        </p:nvSpPr>
        <p:spPr bwMode="white">
          <a:xfrm>
            <a:off x="6882166" y="1604675"/>
            <a:ext cx="4684534" cy="32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AB18F1-860B-02E9-C442-A05F780BB9C7}"/>
              </a:ext>
            </a:extLst>
          </p:cNvPr>
          <p:cNvSpPr/>
          <p:nvPr/>
        </p:nvSpPr>
        <p:spPr bwMode="white">
          <a:xfrm>
            <a:off x="674206" y="2233170"/>
            <a:ext cx="637934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66F2A2-792B-E91C-D017-DD360A699D44}"/>
              </a:ext>
            </a:extLst>
          </p:cNvPr>
          <p:cNvSpPr/>
          <p:nvPr/>
        </p:nvSpPr>
        <p:spPr bwMode="white">
          <a:xfrm>
            <a:off x="7824785" y="2795006"/>
            <a:ext cx="1094962" cy="304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1F29D71-532F-E2AC-1327-1F7E0F3909AD}"/>
              </a:ext>
            </a:extLst>
          </p:cNvPr>
          <p:cNvSpPr/>
          <p:nvPr/>
        </p:nvSpPr>
        <p:spPr bwMode="white">
          <a:xfrm>
            <a:off x="1064584" y="3385411"/>
            <a:ext cx="695062" cy="304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7709622-5AAC-AEC9-0E65-B6925F36448E}"/>
              </a:ext>
            </a:extLst>
          </p:cNvPr>
          <p:cNvSpPr/>
          <p:nvPr/>
        </p:nvSpPr>
        <p:spPr bwMode="white">
          <a:xfrm>
            <a:off x="3178337" y="3375888"/>
            <a:ext cx="733148" cy="34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B6D64E7-D4A7-3332-EAF1-DDFFA0967FF4}"/>
              </a:ext>
            </a:extLst>
          </p:cNvPr>
          <p:cNvSpPr/>
          <p:nvPr/>
        </p:nvSpPr>
        <p:spPr bwMode="white">
          <a:xfrm>
            <a:off x="6920251" y="3385411"/>
            <a:ext cx="4646448" cy="352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8D89A8-A5F6-19F0-68DB-36327D86341F}"/>
              </a:ext>
            </a:extLst>
          </p:cNvPr>
          <p:cNvSpPr/>
          <p:nvPr/>
        </p:nvSpPr>
        <p:spPr bwMode="white">
          <a:xfrm>
            <a:off x="674206" y="4013905"/>
            <a:ext cx="637934" cy="314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74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2024-10-13T08:44:28Z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