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3"/>
    <p:sldId id="324" r:id="rId4"/>
    <p:sldId id="396" r:id="rId5"/>
    <p:sldId id="395" r:id="rId6"/>
    <p:sldId id="394" r:id="rId7"/>
    <p:sldId id="393" r:id="rId8"/>
    <p:sldId id="392" r:id="rId9"/>
    <p:sldId id="391" r:id="rId10"/>
    <p:sldId id="390" r:id="rId11"/>
    <p:sldId id="389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6" r:id="rId33"/>
    <p:sldId id="365" r:id="rId34"/>
    <p:sldId id="364" r:id="rId35"/>
    <p:sldId id="363" r:id="rId36"/>
    <p:sldId id="362" r:id="rId37"/>
    <p:sldId id="360" r:id="rId38"/>
    <p:sldId id="359" r:id="rId39"/>
    <p:sldId id="358" r:id="rId40"/>
    <p:sldId id="357" r:id="rId41"/>
    <p:sldId id="356" r:id="rId42"/>
    <p:sldId id="355" r:id="rId43"/>
    <p:sldId id="354" r:id="rId44"/>
    <p:sldId id="353" r:id="rId45"/>
    <p:sldId id="352" r:id="rId46"/>
    <p:sldId id="351" r:id="rId47"/>
    <p:sldId id="350" r:id="rId48"/>
    <p:sldId id="349" r:id="rId49"/>
    <p:sldId id="348" r:id="rId50"/>
    <p:sldId id="347" r:id="rId51"/>
    <p:sldId id="346" r:id="rId52"/>
    <p:sldId id="345" r:id="rId53"/>
    <p:sldId id="344" r:id="rId54"/>
    <p:sldId id="343" r:id="rId55"/>
    <p:sldId id="342" r:id="rId56"/>
    <p:sldId id="468" r:id="rId57"/>
    <p:sldId id="340" r:id="rId58"/>
    <p:sldId id="339" r:id="rId59"/>
    <p:sldId id="338" r:id="rId60"/>
    <p:sldId id="336" r:id="rId61"/>
    <p:sldId id="335" r:id="rId62"/>
    <p:sldId id="334" r:id="rId63"/>
    <p:sldId id="333" r:id="rId64"/>
    <p:sldId id="332" r:id="rId65"/>
    <p:sldId id="331" r:id="rId66"/>
    <p:sldId id="330" r:id="rId67"/>
    <p:sldId id="328" r:id="rId68"/>
    <p:sldId id="469" r:id="rId69"/>
    <p:sldId id="326" r:id="rId70"/>
    <p:sldId id="470" r:id="rId71"/>
    <p:sldId id="325" r:id="rId72"/>
    <p:sldId id="484" r:id="rId73"/>
    <p:sldId id="485" r:id="rId74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0" Type="http://schemas.openxmlformats.org/officeDocument/2006/relationships/tags" Target="tags/tag1.xml"/><Relationship Id="rId8" Type="http://schemas.openxmlformats.org/officeDocument/2006/relationships/slide" Target="slides/slide6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notesMaster" Target="notesMasters/notesMaster1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81325"/>
            <a:ext cx="72771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0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433624"/>
            <a:ext cx="314206" cy="34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6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71450"/>
            <a:ext cx="380856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786091"/>
            <a:ext cx="295163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568149"/>
            <a:ext cx="323727" cy="34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655720"/>
            <a:ext cx="371335" cy="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2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28699"/>
            <a:ext cx="295163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215587"/>
            <a:ext cx="371335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452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682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1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5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649"/>
            <a:ext cx="295163" cy="32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742744"/>
            <a:ext cx="323727" cy="32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5100"/>
            <a:ext cx="11340000" cy="3470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5113" y="2497177"/>
            <a:ext cx="323727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183625"/>
            <a:ext cx="371335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546987"/>
            <a:ext cx="295163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4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889583"/>
            <a:ext cx="323727" cy="34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32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797"/>
            <a:ext cx="295163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1690400"/>
            <a:ext cx="323727" cy="34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061698"/>
            <a:ext cx="295163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737824"/>
            <a:ext cx="371335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423473"/>
            <a:ext cx="371335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14410"/>
            <a:ext cx="323727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368268"/>
            <a:ext cx="323727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3054731"/>
            <a:ext cx="380856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4408588"/>
            <a:ext cx="361813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5085517"/>
            <a:ext cx="323727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3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799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0"/>
          <a:stretch>
            <a:fillRect/>
          </a:stretch>
        </p:blipFill>
        <p:spPr>
          <a:xfrm flipV="1">
            <a:off x="360045" y="5707380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0"/>
          <a:stretch>
            <a:fillRect/>
          </a:stretch>
        </p:blipFill>
        <p:spPr>
          <a:xfrm>
            <a:off x="360045" y="756285"/>
            <a:ext cx="11339830" cy="224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0"/>
          <a:stretch>
            <a:fillRect/>
          </a:stretch>
        </p:blipFill>
        <p:spPr>
          <a:xfrm flipV="1">
            <a:off x="360045" y="4057015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2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0"/>
          <a:stretch>
            <a:fillRect/>
          </a:stretch>
        </p:blipFill>
        <p:spPr>
          <a:xfrm>
            <a:off x="360045" y="756285"/>
            <a:ext cx="11339830" cy="224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0"/>
          <a:stretch>
            <a:fillRect/>
          </a:stretch>
        </p:blipFill>
        <p:spPr>
          <a:xfrm flipV="1">
            <a:off x="360045" y="5420360"/>
            <a:ext cx="11339830" cy="2245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3440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16"/>
          <a:stretch>
            <a:fillRect/>
          </a:stretch>
        </p:blipFill>
        <p:spPr>
          <a:xfrm>
            <a:off x="360045" y="899795"/>
            <a:ext cx="11339830" cy="1528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197"/>
            <a:ext cx="295163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41522"/>
            <a:ext cx="380856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788"/>
            <a:ext cx="295163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315"/>
            <a:ext cx="295163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538779"/>
            <a:ext cx="371335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1772920"/>
            <a:ext cx="1847850" cy="224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415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908648"/>
            <a:ext cx="323727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4770"/>
            <a:ext cx="11340000" cy="20125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4984610"/>
            <a:ext cx="333249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91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92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351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641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948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861532"/>
            <a:ext cx="380856" cy="33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93875"/>
            <a:ext cx="11340000" cy="4029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4189427"/>
            <a:ext cx="323727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90684"/>
            <a:ext cx="380856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60"/>
            <a:ext cx="323727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4297"/>
            <a:ext cx="380856" cy="33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3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2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61920"/>
            <a:ext cx="37133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4252702"/>
            <a:ext cx="37133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01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43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22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90561"/>
            <a:ext cx="323727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148622"/>
            <a:ext cx="323727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5696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352" y="925161"/>
            <a:ext cx="301735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90720"/>
            <a:ext cx="323727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95601"/>
            <a:ext cx="295163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4457409"/>
            <a:ext cx="257078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3875769"/>
            <a:ext cx="266599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071756"/>
            <a:ext cx="371335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9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659" y="3209234"/>
            <a:ext cx="323727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1080948"/>
            <a:ext cx="333249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4485688"/>
            <a:ext cx="942619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1681184"/>
            <a:ext cx="1247304" cy="33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650" y="2920365"/>
            <a:ext cx="8191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3729410"/>
            <a:ext cx="1447254" cy="3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4958346"/>
            <a:ext cx="1313954" cy="33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1014257"/>
            <a:ext cx="1399647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7682" y="1671236"/>
            <a:ext cx="1723375" cy="4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2985194"/>
            <a:ext cx="1237783" cy="4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1360" y="3727866"/>
            <a:ext cx="875969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0700" y="4194175"/>
            <a:ext cx="18186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395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1662593"/>
            <a:ext cx="1818589" cy="4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2978068"/>
            <a:ext cx="685541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4293542"/>
            <a:ext cx="685541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1024514"/>
            <a:ext cx="1437733" cy="33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63345"/>
            <a:ext cx="11340000" cy="13632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77833" y="2434937"/>
            <a:ext cx="2018539" cy="4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3130841"/>
            <a:ext cx="1228261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6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690960"/>
            <a:ext cx="1571032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3006050"/>
            <a:ext cx="1218740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425626"/>
            <a:ext cx="295163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456615"/>
            <a:ext cx="314206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1728975"/>
            <a:ext cx="1313954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32" y="3043901"/>
            <a:ext cx="1609118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522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1262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36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163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3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63345"/>
            <a:ext cx="11340000" cy="196095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64"/>
          <a:stretch>
            <a:fillRect/>
          </a:stretch>
        </p:blipFill>
        <p:spPr>
          <a:xfrm>
            <a:off x="360045" y="6433820"/>
            <a:ext cx="11339830" cy="143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" t="14220" r="78246" b="69441"/>
          <a:stretch>
            <a:fillRect/>
          </a:stretch>
        </p:blipFill>
        <p:spPr>
          <a:xfrm>
            <a:off x="550545" y="3716655"/>
            <a:ext cx="210693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6490" y="3997325"/>
            <a:ext cx="15309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4014428"/>
            <a:ext cx="2466045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335280" y="847090"/>
            <a:ext cx="10015220" cy="6010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1844675"/>
            <a:ext cx="15309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49"/>
          <a:stretch>
            <a:fillRect/>
          </a:stretch>
        </p:blipFill>
        <p:spPr>
          <a:xfrm flipV="1">
            <a:off x="335280" y="713740"/>
            <a:ext cx="10015220" cy="243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9780" y="908685"/>
            <a:ext cx="176085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0235" y="3429000"/>
            <a:ext cx="12757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4960" y="5485130"/>
            <a:ext cx="34956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1675" y="5949315"/>
            <a:ext cx="102362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15"/>
          <a:stretch>
            <a:fillRect/>
          </a:stretch>
        </p:blipFill>
        <p:spPr>
          <a:xfrm>
            <a:off x="360045" y="612775"/>
            <a:ext cx="11339830" cy="2673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26995"/>
          <a:stretch>
            <a:fillRect/>
          </a:stretch>
        </p:blipFill>
        <p:spPr>
          <a:xfrm>
            <a:off x="1127125" y="3141345"/>
            <a:ext cx="10632440" cy="360108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85"/>
          <a:stretch>
            <a:fillRect/>
          </a:stretch>
        </p:blipFill>
        <p:spPr>
          <a:xfrm>
            <a:off x="360045" y="774495"/>
            <a:ext cx="11339830" cy="1936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26995"/>
          <a:stretch>
            <a:fillRect/>
          </a:stretch>
        </p:blipFill>
        <p:spPr>
          <a:xfrm>
            <a:off x="1127125" y="2926080"/>
            <a:ext cx="10632440" cy="36010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8588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342" y="2306652"/>
            <a:ext cx="355580" cy="3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812" y="3611666"/>
            <a:ext cx="282641" cy="3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94" y="5555498"/>
            <a:ext cx="300876" cy="3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196340"/>
            <a:ext cx="10632485" cy="493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9962" y="5614838"/>
            <a:ext cx="2599345" cy="3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847725"/>
            <a:ext cx="11645900" cy="501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1484630"/>
            <a:ext cx="111918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27710" y="2019300"/>
            <a:ext cx="30632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835" y="2781300"/>
            <a:ext cx="111099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780" y="3429000"/>
            <a:ext cx="696531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4077335"/>
            <a:ext cx="1064831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710" y="4725035"/>
            <a:ext cx="112236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279390"/>
            <a:ext cx="53803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" y="966470"/>
            <a:ext cx="11584940" cy="2629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1123442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03530" y="1701165"/>
            <a:ext cx="115855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2392045"/>
            <a:ext cx="259905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3073400"/>
            <a:ext cx="638683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435980"/>
            <a:ext cx="371335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62319"/>
            <a:ext cx="295163" cy="33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096089"/>
            <a:ext cx="295163" cy="33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2024-10-18T08:50:12Z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