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39" r:id="rId5"/>
    <p:sldId id="338" r:id="rId6"/>
    <p:sldId id="337" r:id="rId7"/>
    <p:sldId id="354" r:id="rId8"/>
    <p:sldId id="355" r:id="rId9"/>
    <p:sldId id="333" r:id="rId10"/>
    <p:sldId id="332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66620" y="3023870"/>
            <a:ext cx="7858125" cy="8096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364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1138609"/>
            <a:ext cx="361813" cy="419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26397" y="3811035"/>
            <a:ext cx="333249" cy="419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075446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27605" y="869315"/>
            <a:ext cx="685165" cy="51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98355" y="5932170"/>
            <a:ext cx="536575" cy="51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80463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930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19445" y="1100096"/>
            <a:ext cx="466549" cy="419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71755"/>
            <a:ext cx="11340000" cy="495670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9653"/>
          <a:stretch>
            <a:fillRect/>
          </a:stretch>
        </p:blipFill>
        <p:spPr>
          <a:xfrm flipV="1">
            <a:off x="360045" y="5850890"/>
            <a:ext cx="11339830" cy="51287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43510"/>
            <a:ext cx="11340000" cy="56336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185"/>
          <a:stretch>
            <a:fillRect/>
          </a:stretch>
        </p:blipFill>
        <p:spPr>
          <a:xfrm flipV="1">
            <a:off x="360045" y="639875"/>
            <a:ext cx="11339830" cy="4402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2365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348463" y="4309416"/>
            <a:ext cx="1637682" cy="523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924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44584" y="2043496"/>
            <a:ext cx="1342518" cy="524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30478" y="2929706"/>
            <a:ext cx="1342518" cy="533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200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15667" y="1233882"/>
            <a:ext cx="818841" cy="295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06095" y="2893757"/>
            <a:ext cx="1504382" cy="419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12980"/>
            <a:ext cx="11340000" cy="35423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35516" y="2679355"/>
            <a:ext cx="1085440" cy="380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01561" y="2622220"/>
            <a:ext cx="752191" cy="438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128975"/>
            <a:ext cx="11340000" cy="268461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576725" y="5313645"/>
            <a:ext cx="1152090" cy="477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21612" y="6154379"/>
            <a:ext cx="2304181" cy="525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4792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929370" y="2902585"/>
            <a:ext cx="2361565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68967" y="3789844"/>
            <a:ext cx="1685289" cy="524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669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05810" y="1849120"/>
            <a:ext cx="2675255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72525" y="1812290"/>
            <a:ext cx="2176145" cy="725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92265" y="3649980"/>
            <a:ext cx="2089785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85375" y="3620770"/>
            <a:ext cx="984250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97940" y="4582160"/>
            <a:ext cx="3790315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046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790575" y="899795"/>
            <a:ext cx="10560730" cy="16706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765630"/>
            <a:ext cx="11340000" cy="2556674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64</cp:revision>
  <dcterms:created xsi:type="dcterms:W3CDTF">2015-09-16T06:44:00Z</dcterms:created>
  <dcterms:modified xsi:type="dcterms:W3CDTF">2024-10-18T08:20:49Z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