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3057525"/>
            <a:ext cx="78009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624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04"/>
          <a:stretch>
            <a:fillRect/>
          </a:stretch>
        </p:blipFill>
        <p:spPr>
          <a:xfrm flipV="1">
            <a:off x="360045" y="4559300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265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97"/>
          <a:stretch>
            <a:fillRect/>
          </a:stretch>
        </p:blipFill>
        <p:spPr>
          <a:xfrm>
            <a:off x="360045" y="6066155"/>
            <a:ext cx="11339830" cy="152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230120"/>
            <a:ext cx="1969770" cy="38633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5243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83"/>
          <a:stretch>
            <a:fillRect/>
          </a:stretch>
        </p:blipFill>
        <p:spPr>
          <a:xfrm flipV="1">
            <a:off x="360045" y="926895"/>
            <a:ext cx="11339830" cy="121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010285"/>
            <a:ext cx="1969770" cy="38633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03001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6"/>
          <a:stretch>
            <a:fillRect/>
          </a:stretch>
        </p:blipFill>
        <p:spPr>
          <a:xfrm flipV="1">
            <a:off x="360045" y="712900"/>
            <a:ext cx="10029825" cy="1710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491980" cy="60674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75" y="763905"/>
            <a:ext cx="10265410" cy="258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8305" y="2458720"/>
            <a:ext cx="74676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1"/>
          <a:stretch>
            <a:fillRect/>
          </a:stretch>
        </p:blipFill>
        <p:spPr>
          <a:xfrm>
            <a:off x="219075" y="3423920"/>
            <a:ext cx="2585085" cy="21348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3" r="17035"/>
          <a:stretch>
            <a:fillRect/>
          </a:stretch>
        </p:blipFill>
        <p:spPr>
          <a:xfrm>
            <a:off x="2790825" y="3423920"/>
            <a:ext cx="3197860" cy="21348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7"/>
          <a:stretch>
            <a:fillRect/>
          </a:stretch>
        </p:blipFill>
        <p:spPr>
          <a:xfrm>
            <a:off x="6080760" y="3318510"/>
            <a:ext cx="2762250" cy="2240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3" r="18306"/>
          <a:stretch>
            <a:fillRect/>
          </a:stretch>
        </p:blipFill>
        <p:spPr>
          <a:xfrm>
            <a:off x="8832850" y="3319780"/>
            <a:ext cx="3078480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128865"/>
            <a:ext cx="457027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1052830"/>
            <a:ext cx="10775995" cy="36074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44029"/>
            <a:ext cx="399899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949529"/>
            <a:ext cx="457027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41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7455" y="2653866"/>
            <a:ext cx="1199698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3292502"/>
            <a:ext cx="999749" cy="3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214" y="3931138"/>
            <a:ext cx="457027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332" y="4569774"/>
            <a:ext cx="790277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5923302"/>
            <a:ext cx="714105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711013"/>
            <a:ext cx="1551989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340742"/>
            <a:ext cx="1361561" cy="37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855" y="2980055"/>
            <a:ext cx="161861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287" y="3619281"/>
            <a:ext cx="1342518" cy="37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4897820"/>
            <a:ext cx="1256826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363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594892"/>
            <a:ext cx="1428211" cy="29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335" y="2714625"/>
            <a:ext cx="62928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7220"/>
            <a:ext cx="11340000" cy="23857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02115" y="4076305"/>
            <a:ext cx="476070" cy="37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3652" y="5431410"/>
            <a:ext cx="428463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5994447"/>
            <a:ext cx="1047355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8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369905"/>
            <a:ext cx="875969" cy="36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369905"/>
            <a:ext cx="476070" cy="36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3639369"/>
            <a:ext cx="971183" cy="2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3715728"/>
            <a:ext cx="457027" cy="2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775" y="3629824"/>
            <a:ext cx="980705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5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1776348"/>
            <a:ext cx="609370" cy="33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1158" y="1738246"/>
            <a:ext cx="809319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014666"/>
            <a:ext cx="466549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3014666"/>
            <a:ext cx="1332997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3014666"/>
            <a:ext cx="1066397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971821"/>
            <a:ext cx="1209219" cy="4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981368"/>
            <a:ext cx="599848" cy="42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5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3847503"/>
            <a:ext cx="609370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847503"/>
            <a:ext cx="1466297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3733037"/>
            <a:ext cx="1751939" cy="51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745" y="3847503"/>
            <a:ext cx="599848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4620150"/>
            <a:ext cx="637934" cy="4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5415" y="4734616"/>
            <a:ext cx="914055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2024-10-17T11:16:08Z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