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3"/>
    <p:sldId id="324" r:id="rId4"/>
    <p:sldId id="369" r:id="rId5"/>
    <p:sldId id="368" r:id="rId6"/>
    <p:sldId id="367" r:id="rId7"/>
    <p:sldId id="366" r:id="rId8"/>
    <p:sldId id="365" r:id="rId9"/>
    <p:sldId id="364" r:id="rId10"/>
    <p:sldId id="362" r:id="rId11"/>
    <p:sldId id="361" r:id="rId12"/>
    <p:sldId id="360" r:id="rId13"/>
    <p:sldId id="359" r:id="rId14"/>
    <p:sldId id="358" r:id="rId15"/>
    <p:sldId id="357" r:id="rId16"/>
    <p:sldId id="356" r:id="rId17"/>
    <p:sldId id="354" r:id="rId18"/>
    <p:sldId id="353" r:id="rId19"/>
    <p:sldId id="352" r:id="rId20"/>
    <p:sldId id="351" r:id="rId21"/>
    <p:sldId id="350" r:id="rId22"/>
    <p:sldId id="349" r:id="rId23"/>
    <p:sldId id="348" r:id="rId24"/>
    <p:sldId id="347" r:id="rId25"/>
    <p:sldId id="346" r:id="rId26"/>
    <p:sldId id="345" r:id="rId27"/>
    <p:sldId id="344" r:id="rId28"/>
    <p:sldId id="343" r:id="rId29"/>
    <p:sldId id="342" r:id="rId30"/>
    <p:sldId id="340" r:id="rId31"/>
    <p:sldId id="339" r:id="rId32"/>
    <p:sldId id="338" r:id="rId33"/>
    <p:sldId id="337" r:id="rId34"/>
    <p:sldId id="336" r:id="rId35"/>
    <p:sldId id="335" r:id="rId36"/>
    <p:sldId id="334" r:id="rId37"/>
    <p:sldId id="333" r:id="rId38"/>
    <p:sldId id="332" r:id="rId39"/>
    <p:sldId id="331" r:id="rId40"/>
    <p:sldId id="329" r:id="rId41"/>
    <p:sldId id="328" r:id="rId42"/>
    <p:sldId id="327" r:id="rId43"/>
    <p:sldId id="326" r:id="rId44"/>
    <p:sldId id="325" r:id="rId45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9670" y="3100070"/>
            <a:ext cx="4772025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" y="628650"/>
            <a:ext cx="9828530" cy="61239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59166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795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725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36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95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09509"/>
            <a:ext cx="361813" cy="41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37385"/>
            <a:ext cx="11340000" cy="16985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7455" y="2923264"/>
            <a:ext cx="399899" cy="42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2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29007"/>
            <a:ext cx="457027" cy="419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961069"/>
            <a:ext cx="399899" cy="429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0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00212"/>
            <a:ext cx="399899" cy="41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940256"/>
            <a:ext cx="457027" cy="40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79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081350"/>
            <a:ext cx="399899" cy="42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923494"/>
            <a:ext cx="352292" cy="41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4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47817"/>
            <a:ext cx="399899" cy="41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987384"/>
            <a:ext cx="399899" cy="41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665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312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837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964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488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235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179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474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640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980"/>
            <a:ext cx="11340000" cy="2685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698546"/>
            <a:ext cx="399899" cy="43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67915"/>
            <a:ext cx="11340000" cy="35245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4363373"/>
            <a:ext cx="457027" cy="41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2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847219"/>
            <a:ext cx="361813" cy="41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008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1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138501"/>
            <a:ext cx="399899" cy="42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911225" y="1052830"/>
            <a:ext cx="10775995" cy="36195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9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948424"/>
            <a:ext cx="399899" cy="4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8193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114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0" b="1818"/>
          <a:stretch>
            <a:fillRect/>
          </a:stretch>
        </p:blipFill>
        <p:spPr>
          <a:xfrm>
            <a:off x="366395" y="764540"/>
            <a:ext cx="11022330" cy="597662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3436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4" b="25685"/>
          <a:stretch>
            <a:fillRect/>
          </a:stretch>
        </p:blipFill>
        <p:spPr>
          <a:xfrm>
            <a:off x="407035" y="692785"/>
            <a:ext cx="9993630" cy="46088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995" b="451"/>
          <a:stretch>
            <a:fillRect/>
          </a:stretch>
        </p:blipFill>
        <p:spPr>
          <a:xfrm>
            <a:off x="407035" y="6165850"/>
            <a:ext cx="9993630" cy="6140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31" b="10964"/>
          <a:stretch>
            <a:fillRect/>
          </a:stretch>
        </p:blipFill>
        <p:spPr>
          <a:xfrm>
            <a:off x="407035" y="5301615"/>
            <a:ext cx="9993630" cy="87439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09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70200"/>
            <a:ext cx="11340000" cy="1734287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1" b="989"/>
          <a:stretch>
            <a:fillRect/>
          </a:stretch>
        </p:blipFill>
        <p:spPr>
          <a:xfrm>
            <a:off x="439420" y="730250"/>
            <a:ext cx="9611360" cy="60833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7753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4704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06242" y="5851675"/>
            <a:ext cx="2109916" cy="48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53" b="65494"/>
          <a:stretch>
            <a:fillRect/>
          </a:stretch>
        </p:blipFill>
        <p:spPr>
          <a:xfrm>
            <a:off x="360045" y="6583680"/>
            <a:ext cx="10470515" cy="143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"/>
          <a:stretch>
            <a:fillRect/>
          </a:stretch>
        </p:blipFill>
        <p:spPr>
          <a:xfrm>
            <a:off x="2312670" y="737235"/>
            <a:ext cx="7622540" cy="5931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8470" y="4241165"/>
            <a:ext cx="108331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35"/>
          <a:stretch>
            <a:fillRect/>
          </a:stretch>
        </p:blipFill>
        <p:spPr>
          <a:xfrm>
            <a:off x="2312670" y="6525895"/>
            <a:ext cx="7622540" cy="189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3510"/>
            <a:ext cx="11340000" cy="50350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98550" y="2718435"/>
            <a:ext cx="271526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861"/>
          <a:stretch>
            <a:fillRect/>
          </a:stretch>
        </p:blipFill>
        <p:spPr>
          <a:xfrm>
            <a:off x="360045" y="998015"/>
            <a:ext cx="11339830" cy="573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29874" y="2388091"/>
            <a:ext cx="2256574" cy="52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7020"/>
            <a:ext cx="11340000" cy="4195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4231" y="1673357"/>
            <a:ext cx="1180654" cy="3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593"/>
          <a:stretch>
            <a:fillRect/>
          </a:stretch>
        </p:blipFill>
        <p:spPr>
          <a:xfrm flipV="1">
            <a:off x="360045" y="1065960"/>
            <a:ext cx="11339830" cy="22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64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096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31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214568"/>
            <a:ext cx="399899" cy="42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3225898"/>
            <a:ext cx="457027" cy="41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40908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008950"/>
            <a:ext cx="399899" cy="41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3001922"/>
            <a:ext cx="399899" cy="42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74770"/>
            <a:ext cx="11340000" cy="183171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36020" y="5013274"/>
            <a:ext cx="352292" cy="41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796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2024-10-17T11:41:27Z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