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52" r:id="rId11"/>
    <p:sldId id="331" r:id="rId12"/>
    <p:sldId id="330" r:id="rId13"/>
    <p:sldId id="329" r:id="rId14"/>
    <p:sldId id="353" r:id="rId15"/>
    <p:sldId id="354" r:id="rId16"/>
    <p:sldId id="35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3028950"/>
            <a:ext cx="48768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1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817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22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68007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850" y="1734185"/>
            <a:ext cx="721995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0515" y="2502535"/>
            <a:ext cx="106610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1305" y="3513455"/>
            <a:ext cx="106235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1940" y="4279265"/>
            <a:ext cx="107219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2575" y="5121910"/>
            <a:ext cx="1068895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0515" y="5918835"/>
            <a:ext cx="56483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22" grpId="0" bldLvl="0" animBg="1"/>
      <p:bldP spid="27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3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8605" y="1068070"/>
            <a:ext cx="1132268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9400" y="1899920"/>
            <a:ext cx="112864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9400" y="2769870"/>
            <a:ext cx="113665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9400" y="3703955"/>
            <a:ext cx="114204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79400" y="4513580"/>
            <a:ext cx="112947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2" grpId="0" bldLvl="0" animBg="1"/>
      <p:bldP spid="33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3569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8920" y="738505"/>
            <a:ext cx="113715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390" y="1602105"/>
            <a:ext cx="113296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4000" y="2499360"/>
            <a:ext cx="114452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6855" y="3388360"/>
            <a:ext cx="30130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57220"/>
            <a:ext cx="11340000" cy="28280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000" y="4174490"/>
            <a:ext cx="1136650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490" y="5073650"/>
            <a:ext cx="1143635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9240" y="6007735"/>
            <a:ext cx="73647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28" grpId="0" bldLvl="0" animBg="1"/>
      <p:bldP spid="5" grpId="0" bldLvl="0" animBg="1"/>
      <p:bldP spid="10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058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934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6440" y="4693693"/>
            <a:ext cx="591525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1999" y="4788338"/>
            <a:ext cx="670395" cy="26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4314" y="4693693"/>
            <a:ext cx="512655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8325" y="4693693"/>
            <a:ext cx="1183050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4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147906"/>
            <a:ext cx="761712" cy="4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7758" y="2147906"/>
            <a:ext cx="1542468" cy="4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010" y="2138380"/>
            <a:ext cx="790277" cy="4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941828"/>
            <a:ext cx="961662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941828"/>
            <a:ext cx="1532947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989534"/>
            <a:ext cx="856926" cy="37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053822"/>
            <a:ext cx="1866196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3044292"/>
            <a:ext cx="571284" cy="4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931440"/>
            <a:ext cx="476070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4045834"/>
            <a:ext cx="314206" cy="3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5012" y="3931440"/>
            <a:ext cx="1371083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3017314"/>
            <a:ext cx="1399647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037" y="3122226"/>
            <a:ext cx="314206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3951984"/>
            <a:ext cx="1532947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9471" y="3951984"/>
            <a:ext cx="1380604" cy="52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5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2175" y="3632200"/>
            <a:ext cx="107118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8290" y="4528820"/>
            <a:ext cx="66027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2024-10-18T03:14:44Z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