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02" r:id="rId3"/>
    <p:sldId id="324" r:id="rId4"/>
    <p:sldId id="361" r:id="rId5"/>
    <p:sldId id="360" r:id="rId6"/>
    <p:sldId id="359" r:id="rId7"/>
    <p:sldId id="358" r:id="rId8"/>
    <p:sldId id="356" r:id="rId9"/>
    <p:sldId id="355" r:id="rId10"/>
    <p:sldId id="353" r:id="rId11"/>
    <p:sldId id="351" r:id="rId12"/>
    <p:sldId id="350" r:id="rId13"/>
    <p:sldId id="349" r:id="rId14"/>
    <p:sldId id="348" r:id="rId15"/>
    <p:sldId id="347" r:id="rId16"/>
    <p:sldId id="345" r:id="rId17"/>
    <p:sldId id="344" r:id="rId18"/>
    <p:sldId id="343" r:id="rId19"/>
    <p:sldId id="342" r:id="rId20"/>
    <p:sldId id="341" r:id="rId21"/>
    <p:sldId id="340" r:id="rId22"/>
    <p:sldId id="339" r:id="rId23"/>
    <p:sldId id="398" r:id="rId24"/>
    <p:sldId id="337" r:id="rId25"/>
    <p:sldId id="336" r:id="rId26"/>
    <p:sldId id="335" r:id="rId27"/>
    <p:sldId id="334" r:id="rId28"/>
    <p:sldId id="333" r:id="rId29"/>
    <p:sldId id="332" r:id="rId30"/>
    <p:sldId id="331" r:id="rId31"/>
    <p:sldId id="330" r:id="rId32"/>
    <p:sldId id="329" r:id="rId33"/>
    <p:sldId id="328" r:id="rId34"/>
    <p:sldId id="399" r:id="rId35"/>
    <p:sldId id="400" r:id="rId36"/>
    <p:sldId id="325" r:id="rId37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3" Type="http://schemas.openxmlformats.org/officeDocument/2006/relationships/tags" Target="tags/tag1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2.xml"/><Relationship Id="rId39" Type="http://schemas.openxmlformats.org/officeDocument/2006/relationships/handoutMaster" Target="handoutMasters/handoutMaster1.xml"/><Relationship Id="rId38" Type="http://schemas.openxmlformats.org/officeDocument/2006/relationships/notesMaster" Target="notesMasters/notesMaster1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8395" y="3057525"/>
            <a:ext cx="9934575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545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52269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16807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64636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8436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698445"/>
            <a:ext cx="11340000" cy="2714896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54068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59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891" y="1157631"/>
            <a:ext cx="466549" cy="419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6020" y="2999222"/>
            <a:ext cx="361813" cy="419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806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977" y="1071418"/>
            <a:ext cx="390377" cy="438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6498" y="2918931"/>
            <a:ext cx="399899" cy="419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6498" y="4756921"/>
            <a:ext cx="399899" cy="419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59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891" y="1090838"/>
            <a:ext cx="466549" cy="419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6498" y="2932429"/>
            <a:ext cx="399899" cy="419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68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498" y="1014344"/>
            <a:ext cx="399899" cy="419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6020" y="2853385"/>
            <a:ext cx="361813" cy="409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8891" y="3768142"/>
            <a:ext cx="466549" cy="419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3061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529320" y="2689860"/>
            <a:ext cx="781050" cy="45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58690" y="3482000"/>
            <a:ext cx="637934" cy="295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95717" y="4901623"/>
            <a:ext cx="1371083" cy="323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15448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248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54710" y="1995484"/>
            <a:ext cx="2827858" cy="533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54508" y="3833993"/>
            <a:ext cx="3599093" cy="523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340000" cy="54186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616826" y="3756253"/>
            <a:ext cx="3046851" cy="428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21158" y="5603727"/>
            <a:ext cx="2142317" cy="419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618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48010" y="2959233"/>
            <a:ext cx="790277" cy="429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87153" y="3874448"/>
            <a:ext cx="2123274" cy="438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282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11435" y="1986768"/>
            <a:ext cx="2513652" cy="419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2830" y="4672330"/>
            <a:ext cx="1368425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504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22980" y="1851660"/>
            <a:ext cx="1160780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208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73450" y="3139148"/>
            <a:ext cx="314206" cy="314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83388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476885"/>
            <a:ext cx="11211560" cy="6316345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7505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741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39395" y="1214833"/>
            <a:ext cx="2085188" cy="372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31010" y="2549525"/>
            <a:ext cx="1113155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15145" y="3192145"/>
            <a:ext cx="1684020" cy="461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35015" y="3839210"/>
            <a:ext cx="1971040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54400" y="4518025"/>
            <a:ext cx="1833880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75655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692150"/>
            <a:ext cx="10852150" cy="607314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01862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620395"/>
            <a:ext cx="10053320" cy="61410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863975" y="5085080"/>
            <a:ext cx="3066415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71105" y="5939790"/>
            <a:ext cx="1901190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483" b="67170"/>
          <a:stretch>
            <a:fillRect/>
          </a:stretch>
        </p:blipFill>
        <p:spPr>
          <a:xfrm>
            <a:off x="335280" y="6582410"/>
            <a:ext cx="10053320" cy="1441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31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12141" y="2588464"/>
            <a:ext cx="1361561" cy="419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62921" y="3933513"/>
            <a:ext cx="3732391" cy="524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49722" y="4820672"/>
            <a:ext cx="971183" cy="42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71755"/>
            <a:ext cx="11340000" cy="5602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05491" y="1276678"/>
            <a:ext cx="1380604" cy="419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540"/>
          <a:stretch>
            <a:fillRect/>
          </a:stretch>
        </p:blipFill>
        <p:spPr>
          <a:xfrm flipV="1">
            <a:off x="360045" y="855775"/>
            <a:ext cx="11339830" cy="193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446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39949" y="1787396"/>
            <a:ext cx="1923324" cy="372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11788" y="2483955"/>
            <a:ext cx="1475818" cy="305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7884" y="3180514"/>
            <a:ext cx="1075919" cy="362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329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40225" y="1118870"/>
            <a:ext cx="1818640" cy="35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59798" y="1814186"/>
            <a:ext cx="809319" cy="295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147758" y="3223557"/>
            <a:ext cx="409420" cy="266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2465" y="3801110"/>
            <a:ext cx="1424305" cy="45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881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35465" y="1815102"/>
            <a:ext cx="238035" cy="219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48362" y="2463300"/>
            <a:ext cx="409420" cy="266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554935"/>
            <a:ext cx="11340000" cy="277643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578236" y="3812542"/>
            <a:ext cx="637934" cy="267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07153" y="5157826"/>
            <a:ext cx="571284" cy="305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78085" y="5863862"/>
            <a:ext cx="809319" cy="295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53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82367" y="2836486"/>
            <a:ext cx="2113753" cy="438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81511" y="2893722"/>
            <a:ext cx="552241" cy="381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177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92846" y="2151566"/>
            <a:ext cx="1399647" cy="315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30277" y="2036919"/>
            <a:ext cx="1428211" cy="535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86750" y="2036919"/>
            <a:ext cx="1123526" cy="429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626690"/>
            <a:ext cx="11340000" cy="280158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968110" y="4789251"/>
            <a:ext cx="2561259" cy="524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43375" y="4779721"/>
            <a:ext cx="1266347" cy="438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620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44282" y="1909593"/>
            <a:ext cx="637934" cy="419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39042" y="1909593"/>
            <a:ext cx="3018287" cy="523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93047" y="2776320"/>
            <a:ext cx="790277" cy="428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626690"/>
            <a:ext cx="11340000" cy="260107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252997" y="4703323"/>
            <a:ext cx="1580554" cy="428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12090" y="5579874"/>
            <a:ext cx="561763" cy="438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63</cp:revision>
  <dcterms:created xsi:type="dcterms:W3CDTF">2015-09-16T06:44:00Z</dcterms:created>
  <dcterms:modified xsi:type="dcterms:W3CDTF">2024-10-18T03:54:30Z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