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66" r:id="rId4"/>
    <p:sldId id="367" r:id="rId5"/>
    <p:sldId id="368" r:id="rId6"/>
    <p:sldId id="345" r:id="rId7"/>
    <p:sldId id="369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70" r:id="rId17"/>
    <p:sldId id="371" r:id="rId18"/>
    <p:sldId id="332" r:id="rId19"/>
    <p:sldId id="331" r:id="rId20"/>
    <p:sldId id="372" r:id="rId21"/>
    <p:sldId id="329" r:id="rId22"/>
    <p:sldId id="373" r:id="rId23"/>
    <p:sldId id="327" r:id="rId24"/>
    <p:sldId id="374" r:id="rId25"/>
    <p:sldId id="37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3032760"/>
            <a:ext cx="11851640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0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2853055"/>
            <a:ext cx="10560730" cy="1690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8154" y="2958295"/>
            <a:ext cx="371334" cy="42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5811" y="3865424"/>
            <a:ext cx="1637682" cy="42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4196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7380" y="5310505"/>
            <a:ext cx="15405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0" y="903605"/>
            <a:ext cx="12053570" cy="74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157704"/>
            <a:ext cx="856926" cy="3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2847102"/>
            <a:ext cx="818841" cy="37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1119105"/>
            <a:ext cx="1352040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3757902"/>
            <a:ext cx="1999496" cy="4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2721797"/>
            <a:ext cx="2494609" cy="5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7740" y="4250690"/>
            <a:ext cx="404876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957006"/>
            <a:ext cx="1104483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2794993"/>
            <a:ext cx="1894759" cy="5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25144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6322" y="1253047"/>
            <a:ext cx="3589571" cy="52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50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7620" y="1134110"/>
            <a:ext cx="24022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2949451"/>
            <a:ext cx="2142317" cy="51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1109748"/>
            <a:ext cx="856926" cy="48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010" y="1809115"/>
            <a:ext cx="36023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9905" y="2563495"/>
            <a:ext cx="459930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7715" y="4970145"/>
            <a:ext cx="53809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860425"/>
            <a:ext cx="11620500" cy="4563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4005580"/>
            <a:ext cx="1408430" cy="4533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23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01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24584" y="2638106"/>
            <a:ext cx="2170881" cy="5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5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9805" y="949960"/>
            <a:ext cx="33178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3472464"/>
            <a:ext cx="1523425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67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5188" y="966221"/>
            <a:ext cx="2894508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4360057"/>
            <a:ext cx="1237783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5885376"/>
            <a:ext cx="342770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3197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2967" y="929843"/>
            <a:ext cx="788496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6911" y="2524690"/>
            <a:ext cx="580540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3761" y="3166097"/>
            <a:ext cx="2278837" cy="39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5215" y="4438015"/>
            <a:ext cx="21856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" y="889635"/>
            <a:ext cx="11743690" cy="50793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519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3826028"/>
            <a:ext cx="914055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465" y="4523740"/>
            <a:ext cx="24244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290" y="900430"/>
            <a:ext cx="11869420" cy="75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07255" y="989965"/>
            <a:ext cx="22110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5495" y="2843530"/>
            <a:ext cx="38836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8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78960" y="996950"/>
            <a:ext cx="41897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0705" y="1978215"/>
            <a:ext cx="2018539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8060" y="3857937"/>
            <a:ext cx="685541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3819238"/>
            <a:ext cx="2827858" cy="43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3828778"/>
            <a:ext cx="142821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710" y="4715997"/>
            <a:ext cx="1228261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043702"/>
            <a:ext cx="866448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158072"/>
            <a:ext cx="91405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6675" y="3718560"/>
            <a:ext cx="15875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5188" y="3873625"/>
            <a:ext cx="1114005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755" y="2853449"/>
            <a:ext cx="1656725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2853449"/>
            <a:ext cx="142821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453" y="2853449"/>
            <a:ext cx="961662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0352" y="3739648"/>
            <a:ext cx="1475818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2024-10-18T03:36:32Z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