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66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67" r:id="rId14"/>
    <p:sldId id="368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69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3067050"/>
            <a:ext cx="83153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9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1844265"/>
            <a:ext cx="1532947" cy="51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8860" y="4257675"/>
            <a:ext cx="95186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530785"/>
            <a:ext cx="1675768" cy="5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48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15969" y="2709136"/>
            <a:ext cx="761712" cy="41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18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48395" y="1833880"/>
            <a:ext cx="22472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196" y="3452017"/>
            <a:ext cx="1171133" cy="4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856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94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44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83180"/>
            <a:ext cx="11340000" cy="7988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53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9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91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01712" y="2587734"/>
            <a:ext cx="875969" cy="2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942" y="3226595"/>
            <a:ext cx="1294911" cy="2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0629" y="3712891"/>
            <a:ext cx="1114005" cy="2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45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1450" y="2971878"/>
            <a:ext cx="1468505" cy="38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774" y="5496944"/>
            <a:ext cx="1873336" cy="38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316" y="6108360"/>
            <a:ext cx="682656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335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4178952"/>
            <a:ext cx="1323476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03"/>
          <a:stretch>
            <a:fillRect/>
          </a:stretch>
        </p:blipFill>
        <p:spPr>
          <a:xfrm flipV="1">
            <a:off x="360045" y="1493950"/>
            <a:ext cx="11339830" cy="17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26966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15265" y="3336341"/>
            <a:ext cx="1968170" cy="46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7631" y="5910690"/>
            <a:ext cx="2469675" cy="45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86"/>
          <a:stretch>
            <a:fillRect/>
          </a:stretch>
        </p:blipFill>
        <p:spPr>
          <a:xfrm flipV="1">
            <a:off x="360045" y="784655"/>
            <a:ext cx="11269980" cy="17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4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985720"/>
            <a:ext cx="561763" cy="29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1547667"/>
            <a:ext cx="1104483" cy="29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2109614"/>
            <a:ext cx="933098" cy="29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915" y="2671445"/>
            <a:ext cx="159004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01515" y="3181350"/>
            <a:ext cx="186626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640" y="1580515"/>
            <a:ext cx="135191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8715" y="2748935"/>
            <a:ext cx="1266347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3000" y="3265805"/>
            <a:ext cx="148526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71" y="3902137"/>
            <a:ext cx="1866196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3576" y="4445381"/>
            <a:ext cx="2351788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2799181"/>
            <a:ext cx="2399395" cy="37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871" y="3934872"/>
            <a:ext cx="1913804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995420"/>
            <a:ext cx="1171133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1558400"/>
            <a:ext cx="1028312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2121380"/>
            <a:ext cx="2247052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702" y="3819862"/>
            <a:ext cx="1999496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11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73047" y="4268142"/>
            <a:ext cx="485591" cy="2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670" y="2713811"/>
            <a:ext cx="1485340" cy="37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2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2683378"/>
            <a:ext cx="1580554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7884" y="3494004"/>
            <a:ext cx="1399647" cy="51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2024-10-17T12:51:15Z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