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96" r:id="rId20"/>
    <p:sldId id="342" r:id="rId21"/>
    <p:sldId id="341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3057525"/>
            <a:ext cx="99250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45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56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67278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6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83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1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223770"/>
            <a:ext cx="361813" cy="4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061642"/>
            <a:ext cx="399899" cy="4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4899514"/>
            <a:ext cx="399899" cy="4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3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67004"/>
            <a:ext cx="390377" cy="4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97896"/>
            <a:ext cx="390377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4838323"/>
            <a:ext cx="399899" cy="4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2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95677"/>
            <a:ext cx="361813" cy="4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26969"/>
            <a:ext cx="466549" cy="4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3952153"/>
            <a:ext cx="361813" cy="4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858261"/>
            <a:ext cx="390377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29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68211" y="4760244"/>
            <a:ext cx="2028060" cy="5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3197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2444" y="990516"/>
            <a:ext cx="788495" cy="39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7560" y="4133850"/>
            <a:ext cx="86487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340" y="5168324"/>
            <a:ext cx="1464348" cy="39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7790" y="6000419"/>
            <a:ext cx="2096878" cy="47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936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86801" y="2467312"/>
            <a:ext cx="1028312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637" y="3086924"/>
            <a:ext cx="780755" cy="29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30014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30240" y="3684270"/>
            <a:ext cx="150812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5260" y="4862830"/>
            <a:ext cx="76517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7840" y="5513705"/>
            <a:ext cx="80200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660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2835451"/>
            <a:ext cx="1656725" cy="4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90" y="3681935"/>
            <a:ext cx="11340000" cy="26606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57185" y="3660140"/>
            <a:ext cx="101346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975" y="5633720"/>
            <a:ext cx="86423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034661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46195" y="1597025"/>
            <a:ext cx="121412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870" y="3366770"/>
            <a:ext cx="9848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2300" y="4940300"/>
            <a:ext cx="13931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23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320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4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316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28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970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364615" y="899795"/>
            <a:ext cx="10200685" cy="1690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37385"/>
            <a:ext cx="11340000" cy="27108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2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1692266"/>
            <a:ext cx="1209219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800" y="2312670"/>
            <a:ext cx="14852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5565" y="2877185"/>
            <a:ext cx="179514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0240" y="3428365"/>
            <a:ext cx="23647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2183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4813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5465" y="1496028"/>
            <a:ext cx="1675768" cy="46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22" b="72879"/>
          <a:stretch>
            <a:fillRect/>
          </a:stretch>
        </p:blipFill>
        <p:spPr>
          <a:xfrm flipV="1">
            <a:off x="360045" y="5720715"/>
            <a:ext cx="11339830" cy="1443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" t="20576" r="74856" b="67425"/>
          <a:stretch>
            <a:fillRect/>
          </a:stretch>
        </p:blipFill>
        <p:spPr>
          <a:xfrm>
            <a:off x="584835" y="3319145"/>
            <a:ext cx="2571750" cy="8864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1245" y="3284855"/>
            <a:ext cx="203136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"/>
          <a:stretch>
            <a:fillRect/>
          </a:stretch>
        </p:blipFill>
        <p:spPr>
          <a:xfrm>
            <a:off x="407670" y="836295"/>
            <a:ext cx="8591550" cy="5918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2060575"/>
            <a:ext cx="170243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45"/>
          <a:stretch>
            <a:fillRect/>
          </a:stretch>
        </p:blipFill>
        <p:spPr>
          <a:xfrm flipV="1">
            <a:off x="407670" y="713105"/>
            <a:ext cx="8591550" cy="2133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75910" y="1556385"/>
            <a:ext cx="131572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6155" y="4788535"/>
            <a:ext cx="11449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41834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99"/>
          <a:stretch>
            <a:fillRect/>
          </a:stretch>
        </p:blipFill>
        <p:spPr>
          <a:xfrm>
            <a:off x="360045" y="5229020"/>
            <a:ext cx="11339830" cy="2135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30"/>
          <a:stretch>
            <a:fillRect/>
          </a:stretch>
        </p:blipFill>
        <p:spPr>
          <a:xfrm flipV="1">
            <a:off x="360045" y="921180"/>
            <a:ext cx="11339830" cy="21610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368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1645265"/>
            <a:ext cx="1723375" cy="45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30"/>
          <a:stretch>
            <a:fillRect/>
          </a:stretch>
        </p:blipFill>
        <p:spPr>
          <a:xfrm flipV="1">
            <a:off x="360045" y="1208200"/>
            <a:ext cx="11339830" cy="2161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82843" r="80529"/>
          <a:stretch>
            <a:fillRect/>
          </a:stretch>
        </p:blipFill>
        <p:spPr>
          <a:xfrm>
            <a:off x="1055370" y="2571750"/>
            <a:ext cx="151257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8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6480" y="935990"/>
            <a:ext cx="176974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86" y="2331098"/>
            <a:ext cx="1913804" cy="37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3375" y="3571240"/>
            <a:ext cx="260858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380" y="4811395"/>
            <a:ext cx="150431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3198" y="1653520"/>
            <a:ext cx="866448" cy="29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148" y="2302121"/>
            <a:ext cx="628413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9300" y="2884170"/>
            <a:ext cx="78041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4861" y="4133462"/>
            <a:ext cx="771234" cy="29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68261" y="5363895"/>
            <a:ext cx="1075919" cy="3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8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2320059"/>
            <a:ext cx="618891" cy="3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2320059"/>
            <a:ext cx="418942" cy="26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400" y="2281937"/>
            <a:ext cx="952141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1032" y="2367712"/>
            <a:ext cx="656977" cy="2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7650" y="3521075"/>
            <a:ext cx="145669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4275" y="3504565"/>
            <a:ext cx="106997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900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2054100"/>
            <a:ext cx="1180654" cy="42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65" y="2101806"/>
            <a:ext cx="885491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261" y="2044559"/>
            <a:ext cx="571284" cy="4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28336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57783" y="4819284"/>
            <a:ext cx="1742418" cy="52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5754279"/>
            <a:ext cx="1456775" cy="42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4080" y="2100059"/>
            <a:ext cx="1571032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6045" y="2052437"/>
            <a:ext cx="1580554" cy="4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8639" y="2166728"/>
            <a:ext cx="1409168" cy="40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0771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2024-10-18T03:09:24Z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