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72" r:id="rId4"/>
    <p:sldId id="348" r:id="rId5"/>
    <p:sldId id="346" r:id="rId6"/>
    <p:sldId id="345" r:id="rId7"/>
    <p:sldId id="343" r:id="rId8"/>
    <p:sldId id="373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875" y="3095625"/>
            <a:ext cx="65722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780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780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451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626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911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11860" y="1946910"/>
            <a:ext cx="10704875" cy="29648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690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396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9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120879"/>
            <a:ext cx="466549" cy="41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11860" y="1124585"/>
            <a:ext cx="10704875" cy="39554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2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320533"/>
            <a:ext cx="399899" cy="41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18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35667" y="2652342"/>
            <a:ext cx="1428211" cy="30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2040" y="3299947"/>
            <a:ext cx="695062" cy="29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25239" y="3938029"/>
            <a:ext cx="1199697" cy="30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54307" y="4595158"/>
            <a:ext cx="1161612" cy="37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77430" y="5242763"/>
            <a:ext cx="1685289" cy="29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11860" y="1124585"/>
            <a:ext cx="10704875" cy="39382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1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215725"/>
            <a:ext cx="361813" cy="4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911860" y="1052195"/>
            <a:ext cx="10776630" cy="39719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237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2640" y="1625600"/>
            <a:ext cx="216154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9773" y="2265300"/>
            <a:ext cx="1218740" cy="37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9345" y="2914661"/>
            <a:ext cx="1618639" cy="30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85465"/>
            <a:ext cx="11340000" cy="263819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577455" y="4121785"/>
            <a:ext cx="134239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25541" y="5490281"/>
            <a:ext cx="1999496" cy="37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8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3047" y="1710614"/>
            <a:ext cx="1418690" cy="29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7732" y="2998060"/>
            <a:ext cx="476070" cy="36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7620" y="4138930"/>
            <a:ext cx="67119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9244" y="4933998"/>
            <a:ext cx="561763" cy="30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54055" y="5611100"/>
            <a:ext cx="409420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561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3375" y="2241904"/>
            <a:ext cx="380856" cy="26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1637" y="2203817"/>
            <a:ext cx="618891" cy="30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6498" y="2241904"/>
            <a:ext cx="647455" cy="33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19445" y="2203817"/>
            <a:ext cx="418942" cy="30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39670"/>
            <a:ext cx="11340000" cy="318733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50277" y="4169903"/>
            <a:ext cx="352292" cy="28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9017" y="4160361"/>
            <a:ext cx="704584" cy="3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15768" y="4198532"/>
            <a:ext cx="599848" cy="26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0629" y="4160361"/>
            <a:ext cx="542720" cy="3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0755" y="6097573"/>
            <a:ext cx="514156" cy="3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11838" y="6097573"/>
            <a:ext cx="542720" cy="3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53954" y="6107116"/>
            <a:ext cx="1047355" cy="2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67758" y="6097573"/>
            <a:ext cx="1628161" cy="31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935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858" y="1957276"/>
            <a:ext cx="1161612" cy="5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569" y="1957276"/>
            <a:ext cx="875969" cy="4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98445"/>
            <a:ext cx="11340000" cy="28795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01108" y="5042874"/>
            <a:ext cx="666498" cy="31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72040" y="4928454"/>
            <a:ext cx="1685290" cy="52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1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7610" y="2121535"/>
            <a:ext cx="117157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7930" y="2984500"/>
            <a:ext cx="158813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7610" y="3013710"/>
            <a:ext cx="179959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9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5585" y="4207510"/>
            <a:ext cx="104457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0950" y="4074160"/>
            <a:ext cx="247840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5220" y="4135755"/>
            <a:ext cx="69278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835" y="4084320"/>
            <a:ext cx="84518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8270" y="5076190"/>
            <a:ext cx="166814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14165" y="5127625"/>
            <a:ext cx="69278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2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2024-10-18T02:51:28Z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