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02" r:id="rId3"/>
    <p:sldId id="324" r:id="rId4"/>
    <p:sldId id="398" r:id="rId5"/>
    <p:sldId id="397" r:id="rId6"/>
    <p:sldId id="396" r:id="rId7"/>
    <p:sldId id="395" r:id="rId8"/>
    <p:sldId id="393" r:id="rId9"/>
    <p:sldId id="392" r:id="rId10"/>
    <p:sldId id="391" r:id="rId11"/>
    <p:sldId id="390" r:id="rId12"/>
    <p:sldId id="388" r:id="rId13"/>
    <p:sldId id="387" r:id="rId14"/>
    <p:sldId id="386" r:id="rId15"/>
    <p:sldId id="385" r:id="rId16"/>
    <p:sldId id="384" r:id="rId17"/>
    <p:sldId id="383" r:id="rId18"/>
    <p:sldId id="382" r:id="rId19"/>
    <p:sldId id="380" r:id="rId20"/>
    <p:sldId id="379" r:id="rId21"/>
    <p:sldId id="378" r:id="rId22"/>
    <p:sldId id="377" r:id="rId23"/>
    <p:sldId id="376" r:id="rId24"/>
    <p:sldId id="375" r:id="rId25"/>
    <p:sldId id="374" r:id="rId26"/>
    <p:sldId id="372" r:id="rId27"/>
    <p:sldId id="371" r:id="rId28"/>
    <p:sldId id="370" r:id="rId29"/>
    <p:sldId id="369" r:id="rId30"/>
    <p:sldId id="368" r:id="rId31"/>
    <p:sldId id="366" r:id="rId32"/>
    <p:sldId id="365" r:id="rId33"/>
    <p:sldId id="364" r:id="rId34"/>
    <p:sldId id="363" r:id="rId35"/>
    <p:sldId id="362" r:id="rId36"/>
    <p:sldId id="361" r:id="rId37"/>
    <p:sldId id="360" r:id="rId38"/>
    <p:sldId id="359" r:id="rId39"/>
    <p:sldId id="358" r:id="rId40"/>
    <p:sldId id="357" r:id="rId41"/>
    <p:sldId id="356" r:id="rId42"/>
    <p:sldId id="355" r:id="rId43"/>
    <p:sldId id="353" r:id="rId44"/>
    <p:sldId id="352" r:id="rId45"/>
    <p:sldId id="351" r:id="rId46"/>
    <p:sldId id="350" r:id="rId47"/>
    <p:sldId id="349" r:id="rId48"/>
    <p:sldId id="348" r:id="rId49"/>
    <p:sldId id="347" r:id="rId50"/>
    <p:sldId id="346" r:id="rId51"/>
    <p:sldId id="345" r:id="rId52"/>
    <p:sldId id="344" r:id="rId53"/>
    <p:sldId id="343" r:id="rId54"/>
    <p:sldId id="341" r:id="rId55"/>
    <p:sldId id="340" r:id="rId56"/>
    <p:sldId id="339" r:id="rId57"/>
    <p:sldId id="338" r:id="rId58"/>
    <p:sldId id="337" r:id="rId59"/>
    <p:sldId id="336" r:id="rId60"/>
    <p:sldId id="335" r:id="rId61"/>
    <p:sldId id="334" r:id="rId62"/>
    <p:sldId id="333" r:id="rId63"/>
    <p:sldId id="332" r:id="rId64"/>
    <p:sldId id="331" r:id="rId65"/>
    <p:sldId id="330" r:id="rId66"/>
    <p:sldId id="329" r:id="rId67"/>
    <p:sldId id="328" r:id="rId68"/>
    <p:sldId id="327" r:id="rId69"/>
    <p:sldId id="326" r:id="rId70"/>
    <p:sldId id="325" r:id="rId71"/>
    <p:sldId id="465" r:id="rId72"/>
    <p:sldId id="466" r:id="rId73"/>
  </p:sldIdLst>
  <p:sldSz cx="12192000" cy="6858000"/>
  <p:notesSz cx="6858000" cy="9144000"/>
  <p:custDataLst>
    <p:tags r:id="rId7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9" Type="http://schemas.openxmlformats.org/officeDocument/2006/relationships/tags" Target="tags/tag1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handoutMaster" Target="handoutMasters/handoutMaster1.xml"/><Relationship Id="rId74" Type="http://schemas.openxmlformats.org/officeDocument/2006/relationships/notesMaster" Target="notesMasters/notesMaster1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5575" y="2976245"/>
            <a:ext cx="68008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311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2182914"/>
            <a:ext cx="371335" cy="33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28975"/>
            <a:ext cx="11340000" cy="26318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156" y="4310150"/>
            <a:ext cx="295163" cy="32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5616519"/>
            <a:ext cx="323727" cy="34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409358"/>
            <a:ext cx="295163" cy="32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9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90443"/>
            <a:ext cx="295163" cy="33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404505"/>
            <a:ext cx="371335" cy="33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7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43017"/>
            <a:ext cx="371335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836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1030"/>
            <a:ext cx="10657840" cy="61836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4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90668"/>
            <a:ext cx="323727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1748475"/>
            <a:ext cx="295163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2406282"/>
            <a:ext cx="295163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064089"/>
            <a:ext cx="371335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3721896"/>
            <a:ext cx="371335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92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5795"/>
            <a:ext cx="11340000" cy="3285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077595" y="899795"/>
            <a:ext cx="10415950" cy="6280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32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419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0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14348"/>
            <a:ext cx="295163" cy="33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310298"/>
            <a:ext cx="380856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2948744"/>
            <a:ext cx="371335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3596719"/>
            <a:ext cx="323727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4225636"/>
            <a:ext cx="323727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43086"/>
            <a:ext cx="295163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1682206"/>
            <a:ext cx="295163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2969985"/>
            <a:ext cx="323727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3609105"/>
            <a:ext cx="323727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070" y="4257764"/>
            <a:ext cx="361813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740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416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782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91590"/>
            <a:ext cx="11340000" cy="437344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84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21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3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23935"/>
            <a:ext cx="295163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1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966666"/>
            <a:ext cx="295163" cy="33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1879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933177"/>
            <a:ext cx="314206" cy="34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37385"/>
            <a:ext cx="11340000" cy="37972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549" y="2980495"/>
            <a:ext cx="380856" cy="32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9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23905"/>
            <a:ext cx="323727" cy="343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863420"/>
            <a:ext cx="371335" cy="32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4693403"/>
            <a:ext cx="295163" cy="32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9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128821"/>
            <a:ext cx="323727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450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621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10847070" cy="61163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535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1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995403"/>
            <a:ext cx="323727" cy="32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3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14471"/>
            <a:ext cx="323727" cy="3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1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14375"/>
            <a:ext cx="323727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7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61994"/>
            <a:ext cx="371335" cy="3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42868"/>
            <a:ext cx="295163" cy="32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14309"/>
            <a:ext cx="380856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4167334"/>
            <a:ext cx="323727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50755" y="4071620"/>
            <a:ext cx="1848485" cy="198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0443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287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90035"/>
            <a:ext cx="11340000" cy="183194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785"/>
            <a:ext cx="10956290" cy="612457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3242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9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43193"/>
            <a:ext cx="295163" cy="33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2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14570"/>
            <a:ext cx="323727" cy="33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1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033332"/>
            <a:ext cx="361813" cy="32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4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33788"/>
            <a:ext cx="323727" cy="32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7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185733"/>
            <a:ext cx="323727" cy="33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408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2108" y="4519927"/>
            <a:ext cx="292062" cy="31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6044" y="5679366"/>
            <a:ext cx="274363" cy="3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29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0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976299"/>
            <a:ext cx="266599" cy="33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911" y="2225707"/>
            <a:ext cx="371335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3803" y="4705447"/>
            <a:ext cx="323727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" y="726440"/>
            <a:ext cx="11126470" cy="607187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9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3820483"/>
            <a:ext cx="1152090" cy="31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15995"/>
            <a:ext cx="11340000" cy="6751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44332" y="4551025"/>
            <a:ext cx="1666246" cy="41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8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1023931"/>
            <a:ext cx="1161612" cy="40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6750" y="1681720"/>
            <a:ext cx="704584" cy="33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57460" y="2268220"/>
            <a:ext cx="83820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2090" y="3006832"/>
            <a:ext cx="723627" cy="33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1612" y="4331943"/>
            <a:ext cx="1590075" cy="33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6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1872761"/>
            <a:ext cx="1751939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9546" y="2473585"/>
            <a:ext cx="1466298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851" y="4514478"/>
            <a:ext cx="1828110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2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3737610"/>
            <a:ext cx="628413" cy="34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760" y="5012690"/>
            <a:ext cx="12661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4911" y="5718225"/>
            <a:ext cx="2104231" cy="34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4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299" y="2379940"/>
            <a:ext cx="1685289" cy="32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0075" y="3029204"/>
            <a:ext cx="1609118" cy="34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1814057"/>
            <a:ext cx="1304433" cy="32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0277" y="2385344"/>
            <a:ext cx="295163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8136" y="3699302"/>
            <a:ext cx="1352040" cy="41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4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2443724"/>
            <a:ext cx="1513904" cy="4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662" y="3186999"/>
            <a:ext cx="514156" cy="24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552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840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899537"/>
            <a:ext cx="371335" cy="3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22120"/>
            <a:ext cx="11340000" cy="41369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6070" y="2927146"/>
            <a:ext cx="361813" cy="32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3378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8327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446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6382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3169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191" y="2193673"/>
            <a:ext cx="1475818" cy="32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6826" y="2871456"/>
            <a:ext cx="799798" cy="33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630"/>
          <a:stretch>
            <a:fillRect/>
          </a:stretch>
        </p:blipFill>
        <p:spPr>
          <a:xfrm flipV="1">
            <a:off x="360045" y="4057015"/>
            <a:ext cx="11339830" cy="2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4300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3853" y="4051600"/>
            <a:ext cx="1475818" cy="33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446"/>
          <a:stretch>
            <a:fillRect/>
          </a:stretch>
        </p:blipFill>
        <p:spPr>
          <a:xfrm flipV="1">
            <a:off x="360045" y="5276850"/>
            <a:ext cx="11339830" cy="15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2"/>
          <a:stretch>
            <a:fillRect/>
          </a:stretch>
        </p:blipFill>
        <p:spPr>
          <a:xfrm>
            <a:off x="360045" y="1268525"/>
            <a:ext cx="11339830" cy="3070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4886" y="3634459"/>
            <a:ext cx="885491" cy="4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26"/>
          <a:stretch>
            <a:fillRect/>
          </a:stretch>
        </p:blipFill>
        <p:spPr>
          <a:xfrm>
            <a:off x="360045" y="1206295"/>
            <a:ext cx="11339830" cy="11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3539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2871" y="3953079"/>
            <a:ext cx="856926" cy="33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68"/>
          <a:stretch>
            <a:fillRect/>
          </a:stretch>
        </p:blipFill>
        <p:spPr>
          <a:xfrm flipV="1">
            <a:off x="360045" y="920545"/>
            <a:ext cx="11339830" cy="146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1535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982980" y="899795"/>
            <a:ext cx="10775995" cy="5491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1020" y="3836446"/>
            <a:ext cx="2599345" cy="4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3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349401"/>
            <a:ext cx="314206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3674841"/>
            <a:ext cx="295163" cy="32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5000281"/>
            <a:ext cx="295163" cy="32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953135"/>
            <a:ext cx="11708130" cy="4378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9510" y="1557020"/>
            <a:ext cx="566166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95325" y="2204085"/>
            <a:ext cx="1125474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80" y="2853690"/>
            <a:ext cx="1134999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3542030"/>
            <a:ext cx="113366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700" y="4149725"/>
            <a:ext cx="1143698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520" y="4784725"/>
            <a:ext cx="1130363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" y="969645"/>
            <a:ext cx="11709400" cy="3769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255" y="969645"/>
            <a:ext cx="1168971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262890" y="1628775"/>
            <a:ext cx="1168971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1935" y="2292350"/>
            <a:ext cx="1158621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35" y="2924810"/>
            <a:ext cx="654621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6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2377659"/>
            <a:ext cx="371335" cy="33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9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62104"/>
            <a:ext cx="295163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387544"/>
            <a:ext cx="295163" cy="32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8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2024-10-18T08:46:28Z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