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3"/>
    <p:sldId id="324" r:id="rId4"/>
    <p:sldId id="367" r:id="rId5"/>
    <p:sldId id="366" r:id="rId6"/>
    <p:sldId id="365" r:id="rId7"/>
    <p:sldId id="364" r:id="rId8"/>
    <p:sldId id="363" r:id="rId9"/>
    <p:sldId id="362" r:id="rId10"/>
    <p:sldId id="361" r:id="rId11"/>
    <p:sldId id="360" r:id="rId12"/>
    <p:sldId id="359" r:id="rId13"/>
    <p:sldId id="358" r:id="rId14"/>
    <p:sldId id="357" r:id="rId15"/>
    <p:sldId id="356" r:id="rId16"/>
    <p:sldId id="355" r:id="rId17"/>
    <p:sldId id="354" r:id="rId18"/>
    <p:sldId id="353" r:id="rId19"/>
    <p:sldId id="352" r:id="rId20"/>
    <p:sldId id="351" r:id="rId21"/>
    <p:sldId id="350" r:id="rId22"/>
    <p:sldId id="349" r:id="rId23"/>
    <p:sldId id="348" r:id="rId24"/>
    <p:sldId id="346" r:id="rId25"/>
    <p:sldId id="345" r:id="rId26"/>
    <p:sldId id="344" r:id="rId27"/>
    <p:sldId id="343" r:id="rId28"/>
    <p:sldId id="342" r:id="rId29"/>
    <p:sldId id="341" r:id="rId30"/>
    <p:sldId id="340" r:id="rId31"/>
    <p:sldId id="339" r:id="rId32"/>
    <p:sldId id="338" r:id="rId33"/>
    <p:sldId id="337" r:id="rId34"/>
    <p:sldId id="336" r:id="rId35"/>
    <p:sldId id="335" r:id="rId36"/>
    <p:sldId id="334" r:id="rId37"/>
    <p:sldId id="333" r:id="rId38"/>
    <p:sldId id="332" r:id="rId39"/>
    <p:sldId id="330" r:id="rId40"/>
    <p:sldId id="329" r:id="rId41"/>
    <p:sldId id="328" r:id="rId42"/>
    <p:sldId id="327" r:id="rId43"/>
    <p:sldId id="326" r:id="rId44"/>
    <p:sldId id="325" r:id="rId45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9670" y="3076575"/>
            <a:ext cx="477202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772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10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124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48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214583"/>
            <a:ext cx="361813" cy="4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3054418"/>
            <a:ext cx="399899" cy="4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7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19253"/>
            <a:ext cx="399899" cy="4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59072"/>
            <a:ext cx="399899" cy="4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3883748"/>
            <a:ext cx="457027" cy="4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76235"/>
            <a:ext cx="399899" cy="4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014627"/>
            <a:ext cx="457027" cy="40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09737"/>
            <a:ext cx="399899" cy="4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59241"/>
            <a:ext cx="361813" cy="40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799212"/>
            <a:ext cx="457027" cy="40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932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5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108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941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432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1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41955"/>
            <a:ext cx="11340000" cy="178758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358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75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06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093034"/>
            <a:ext cx="399899" cy="41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976305"/>
            <a:ext cx="361812" cy="4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024670"/>
            <a:ext cx="466549" cy="41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911596"/>
            <a:ext cx="399899" cy="41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823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27125" y="1412875"/>
            <a:ext cx="10632485" cy="35687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9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00705"/>
            <a:ext cx="399899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047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55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2147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548640"/>
            <a:ext cx="9780270" cy="630936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7147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508125" y="899795"/>
            <a:ext cx="10055905" cy="8337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32815"/>
            <a:ext cx="11340000" cy="368689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3034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24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167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28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58942" y="3808541"/>
            <a:ext cx="1428211" cy="38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6" b="80750"/>
          <a:stretch>
            <a:fillRect/>
          </a:stretch>
        </p:blipFill>
        <p:spPr>
          <a:xfrm>
            <a:off x="360045" y="6078220"/>
            <a:ext cx="11339830" cy="72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2"/>
          <a:stretch>
            <a:fillRect/>
          </a:stretch>
        </p:blipFill>
        <p:spPr>
          <a:xfrm>
            <a:off x="360045" y="899795"/>
            <a:ext cx="11339830" cy="5625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4937" y="2396203"/>
            <a:ext cx="933098" cy="37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7254" y="5607799"/>
            <a:ext cx="1390125" cy="4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085"/>
          <a:stretch>
            <a:fillRect/>
          </a:stretch>
        </p:blipFill>
        <p:spPr>
          <a:xfrm>
            <a:off x="360045" y="6281420"/>
            <a:ext cx="11339830" cy="22458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" r="80786" b="71630"/>
          <a:stretch>
            <a:fillRect/>
          </a:stretch>
        </p:blipFill>
        <p:spPr>
          <a:xfrm>
            <a:off x="695325" y="2291715"/>
            <a:ext cx="1912620" cy="221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7" t="4366" b="4906"/>
          <a:stretch>
            <a:fillRect/>
          </a:stretch>
        </p:blipFill>
        <p:spPr>
          <a:xfrm>
            <a:off x="2495550" y="764540"/>
            <a:ext cx="7588250" cy="5977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7845" y="2060575"/>
            <a:ext cx="106553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" r="79603" b="67210"/>
          <a:stretch>
            <a:fillRect/>
          </a:stretch>
        </p:blipFill>
        <p:spPr>
          <a:xfrm>
            <a:off x="911225" y="1768475"/>
            <a:ext cx="1584325" cy="21602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6" t="6554" r="96223" b="4906"/>
          <a:stretch>
            <a:fillRect/>
          </a:stretch>
        </p:blipFill>
        <p:spPr>
          <a:xfrm>
            <a:off x="527685" y="908685"/>
            <a:ext cx="383540" cy="58331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282"/>
          <a:stretch>
            <a:fillRect/>
          </a:stretch>
        </p:blipFill>
        <p:spPr>
          <a:xfrm>
            <a:off x="551180" y="6598920"/>
            <a:ext cx="9532620" cy="17907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83"/>
          <a:stretch>
            <a:fillRect/>
          </a:stretch>
        </p:blipFill>
        <p:spPr>
          <a:xfrm flipV="1">
            <a:off x="551180" y="714375"/>
            <a:ext cx="9532620" cy="251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370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5617" y="2359864"/>
            <a:ext cx="2694559" cy="45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72"/>
          <a:stretch>
            <a:fillRect/>
          </a:stretch>
        </p:blipFill>
        <p:spPr>
          <a:xfrm>
            <a:off x="360045" y="1208200"/>
            <a:ext cx="11339830" cy="171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664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441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8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224000"/>
            <a:ext cx="457027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110823"/>
            <a:ext cx="361813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2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28542"/>
            <a:ext cx="457027" cy="41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014014"/>
            <a:ext cx="361813" cy="41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899487"/>
            <a:ext cx="399899" cy="42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548640"/>
            <a:ext cx="11093450" cy="62680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2024-10-17T13:40:58Z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