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52" r:id="rId10"/>
    <p:sldId id="332" r:id="rId11"/>
    <p:sldId id="330" r:id="rId12"/>
    <p:sldId id="329" r:id="rId13"/>
    <p:sldId id="328" r:id="rId14"/>
    <p:sldId id="353" r:id="rId15"/>
    <p:sldId id="354" r:id="rId16"/>
    <p:sldId id="35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420" y="3081020"/>
            <a:ext cx="42005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24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0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813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580390"/>
            <a:ext cx="9864090" cy="6219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2132965"/>
            <a:ext cx="903224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815" y="2996565"/>
            <a:ext cx="986091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2890" y="3789045"/>
            <a:ext cx="1000887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40030" y="4459605"/>
            <a:ext cx="1035558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5229225"/>
            <a:ext cx="1025271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28930" y="6021070"/>
            <a:ext cx="851281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23" grpId="0" bldLvl="0" animBg="1"/>
      <p:bldP spid="32" grpId="0" bldLvl="0" animBg="1"/>
      <p:bldP spid="4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04925" y="1092200"/>
            <a:ext cx="1045718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9550" y="1982470"/>
            <a:ext cx="1136269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2766695"/>
            <a:ext cx="1130871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1620" y="3650615"/>
            <a:ext cx="1119886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4704080"/>
            <a:ext cx="1124966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10185" y="5562600"/>
            <a:ext cx="1148969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  <p:bldP spid="29" grpId="0" bldLvl="0" animBg="1"/>
      <p:bldP spid="33" grpId="0" bldLvl="0" animBg="1"/>
      <p:bldP spid="4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66431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4320" y="944880"/>
            <a:ext cx="1129855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4320" y="1705610"/>
            <a:ext cx="1087628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5585" y="2545080"/>
            <a:ext cx="108578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26060" y="3387090"/>
            <a:ext cx="1085215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71780" y="4240530"/>
            <a:ext cx="1062863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22680" y="5082540"/>
            <a:ext cx="989203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9875" y="5946140"/>
            <a:ext cx="1109281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0" grpId="0" bldLvl="0" animBg="1"/>
      <p:bldP spid="26" grpId="0" bldLvl="0" animBg="1"/>
      <p:bldP spid="32" grpId="0" bldLvl="0" animBg="1"/>
      <p:bldP spid="36" grpId="0" bldLvl="0" animBg="1"/>
      <p:bldP spid="4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1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912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96762" y="6081519"/>
            <a:ext cx="1080393" cy="42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6049" y="6081519"/>
            <a:ext cx="1136762" cy="42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50495" y="6128538"/>
            <a:ext cx="1521946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5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8614" y="2110214"/>
            <a:ext cx="1256825" cy="4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3047" y="2948788"/>
            <a:ext cx="2304181" cy="37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2619" y="3015493"/>
            <a:ext cx="2199445" cy="40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6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758" y="3889835"/>
            <a:ext cx="666498" cy="30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904" y="3889835"/>
            <a:ext cx="837884" cy="40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5264" y="3889835"/>
            <a:ext cx="1123526" cy="40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2267" y="3823182"/>
            <a:ext cx="552240" cy="37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2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0554" y="2008271"/>
            <a:ext cx="1104483" cy="42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569" y="2906354"/>
            <a:ext cx="2685037" cy="42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195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4454" y="2874027"/>
            <a:ext cx="1386074" cy="28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2057" y="3604147"/>
            <a:ext cx="1503081" cy="5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2135" y="5307760"/>
            <a:ext cx="1449078" cy="49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60291" y="5298746"/>
            <a:ext cx="531028" cy="41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36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1875" y="3723005"/>
            <a:ext cx="925004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704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11225" y="1844675"/>
            <a:ext cx="10704240" cy="2737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79855" y="2776855"/>
            <a:ext cx="1041209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2325" y="3717925"/>
            <a:ext cx="620903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2024-10-17T12:55:53Z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