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42" r:id="rId5"/>
    <p:sldId id="341" r:id="rId6"/>
    <p:sldId id="340" r:id="rId7"/>
    <p:sldId id="339" r:id="rId8"/>
    <p:sldId id="338" r:id="rId9"/>
    <p:sldId id="360" r:id="rId10"/>
    <p:sldId id="361" r:id="rId11"/>
    <p:sldId id="362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0825" y="3100070"/>
            <a:ext cx="6610350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54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35465" y="1939083"/>
            <a:ext cx="1894760" cy="533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44282" y="2053478"/>
            <a:ext cx="1628161" cy="4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00705" y="1939083"/>
            <a:ext cx="1094962" cy="4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43224" y="4675019"/>
            <a:ext cx="666498" cy="314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40654" y="5552044"/>
            <a:ext cx="1723375" cy="314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93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898476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29"/>
          <a:stretch>
            <a:fillRect/>
          </a:stretch>
        </p:blipFill>
        <p:spPr>
          <a:xfrm flipV="1">
            <a:off x="360045" y="6568440"/>
            <a:ext cx="10898505" cy="804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933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5265"/>
            <a:ext cx="11340000" cy="50899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788"/>
          <a:stretch>
            <a:fillRect/>
          </a:stretch>
        </p:blipFill>
        <p:spPr>
          <a:xfrm flipV="1">
            <a:off x="360045" y="998015"/>
            <a:ext cx="11339830" cy="1126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99642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65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1319911"/>
            <a:ext cx="399899" cy="43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2685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6963" y="2123658"/>
            <a:ext cx="388856" cy="40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260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9247" y="2121352"/>
            <a:ext cx="385302" cy="41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7113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6747" y="2120544"/>
            <a:ext cx="450222" cy="40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95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73954" y="2673600"/>
            <a:ext cx="885491" cy="21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8992" y="3198051"/>
            <a:ext cx="961662" cy="29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15919" y="3875071"/>
            <a:ext cx="942619" cy="21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0884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8982" y="2206073"/>
            <a:ext cx="354438" cy="40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83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67707" y="1080939"/>
            <a:ext cx="1133047" cy="36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9319" y="1671374"/>
            <a:ext cx="561763" cy="30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92745" y="2271333"/>
            <a:ext cx="1590075" cy="30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86095" y="3547435"/>
            <a:ext cx="818841" cy="21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4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72292" y="1634002"/>
            <a:ext cx="1675768" cy="37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82921" y="2825564"/>
            <a:ext cx="2247052" cy="305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68765" y="4017126"/>
            <a:ext cx="1390125" cy="305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96624" y="4617674"/>
            <a:ext cx="818841" cy="305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88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10528" y="1023961"/>
            <a:ext cx="1256825" cy="29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2342" y="1624700"/>
            <a:ext cx="1085440" cy="29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0277" y="3417379"/>
            <a:ext cx="1028312" cy="36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40302" y="4018117"/>
            <a:ext cx="1418690" cy="29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12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9848" y="1671388"/>
            <a:ext cx="866448" cy="30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30730" y="2347543"/>
            <a:ext cx="457027" cy="22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68110" y="2871325"/>
            <a:ext cx="618891" cy="29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49622" y="3471294"/>
            <a:ext cx="837884" cy="29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1234" y="4661708"/>
            <a:ext cx="818841" cy="30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4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7229" y="2285198"/>
            <a:ext cx="637934" cy="29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9230" y="2143760"/>
            <a:ext cx="60642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98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58136" y="2092905"/>
            <a:ext cx="1190176" cy="419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28967" y="2092905"/>
            <a:ext cx="761712" cy="419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1612" y="2961340"/>
            <a:ext cx="3741914" cy="52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72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11889" y="2970060"/>
            <a:ext cx="1075919" cy="31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63677" y="2855586"/>
            <a:ext cx="2028060" cy="42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05692" y="2855586"/>
            <a:ext cx="1513904" cy="42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2024-10-17T12:43:02Z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