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3"/>
  </p:notesMasterIdLst>
  <p:handoutMasterIdLst>
    <p:handoutMasterId r:id="rId74"/>
  </p:handoutMasterIdLst>
  <p:sldIdLst>
    <p:sldId id="302" r:id="rId3"/>
    <p:sldId id="324" r:id="rId4"/>
    <p:sldId id="398" r:id="rId5"/>
    <p:sldId id="397" r:id="rId6"/>
    <p:sldId id="396" r:id="rId7"/>
    <p:sldId id="395" r:id="rId8"/>
    <p:sldId id="393" r:id="rId9"/>
    <p:sldId id="392" r:id="rId10"/>
    <p:sldId id="391" r:id="rId11"/>
    <p:sldId id="390" r:id="rId12"/>
    <p:sldId id="389" r:id="rId13"/>
    <p:sldId id="388" r:id="rId14"/>
    <p:sldId id="387" r:id="rId15"/>
    <p:sldId id="386" r:id="rId16"/>
    <p:sldId id="385" r:id="rId17"/>
    <p:sldId id="384" r:id="rId18"/>
    <p:sldId id="383" r:id="rId19"/>
    <p:sldId id="382" r:id="rId20"/>
    <p:sldId id="381" r:id="rId21"/>
    <p:sldId id="380" r:id="rId22"/>
    <p:sldId id="379" r:id="rId23"/>
    <p:sldId id="378" r:id="rId24"/>
    <p:sldId id="377" r:id="rId25"/>
    <p:sldId id="376" r:id="rId26"/>
    <p:sldId id="375" r:id="rId27"/>
    <p:sldId id="374" r:id="rId28"/>
    <p:sldId id="373" r:id="rId29"/>
    <p:sldId id="372" r:id="rId30"/>
    <p:sldId id="371" r:id="rId31"/>
    <p:sldId id="370" r:id="rId32"/>
    <p:sldId id="368" r:id="rId33"/>
    <p:sldId id="367" r:id="rId34"/>
    <p:sldId id="366" r:id="rId35"/>
    <p:sldId id="365" r:id="rId36"/>
    <p:sldId id="364" r:id="rId37"/>
    <p:sldId id="362" r:id="rId38"/>
    <p:sldId id="361" r:id="rId39"/>
    <p:sldId id="360" r:id="rId40"/>
    <p:sldId id="359" r:id="rId41"/>
    <p:sldId id="358" r:id="rId42"/>
    <p:sldId id="357" r:id="rId43"/>
    <p:sldId id="356" r:id="rId44"/>
    <p:sldId id="354" r:id="rId45"/>
    <p:sldId id="353" r:id="rId46"/>
    <p:sldId id="352" r:id="rId47"/>
    <p:sldId id="351" r:id="rId48"/>
    <p:sldId id="350" r:id="rId49"/>
    <p:sldId id="349" r:id="rId50"/>
    <p:sldId id="348" r:id="rId51"/>
    <p:sldId id="346" r:id="rId52"/>
    <p:sldId id="345" r:id="rId53"/>
    <p:sldId id="344" r:id="rId54"/>
    <p:sldId id="343" r:id="rId55"/>
    <p:sldId id="342" r:id="rId56"/>
    <p:sldId id="473" r:id="rId57"/>
    <p:sldId id="340" r:id="rId58"/>
    <p:sldId id="339" r:id="rId59"/>
    <p:sldId id="472" r:id="rId60"/>
    <p:sldId id="337" r:id="rId61"/>
    <p:sldId id="335" r:id="rId62"/>
    <p:sldId id="334" r:id="rId63"/>
    <p:sldId id="333" r:id="rId64"/>
    <p:sldId id="332" r:id="rId65"/>
    <p:sldId id="331" r:id="rId66"/>
    <p:sldId id="329" r:id="rId67"/>
    <p:sldId id="328" r:id="rId68"/>
    <p:sldId id="474" r:id="rId69"/>
    <p:sldId id="326" r:id="rId70"/>
    <p:sldId id="325" r:id="rId71"/>
    <p:sldId id="488" r:id="rId72"/>
  </p:sldIdLst>
  <p:sldSz cx="12192000" cy="6858000"/>
  <p:notesSz cx="6858000" cy="9144000"/>
  <p:custDataLst>
    <p:tags r:id="rId7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8" Type="http://schemas.openxmlformats.org/officeDocument/2006/relationships/tags" Target="tags/tag1.xml"/><Relationship Id="rId77" Type="http://schemas.openxmlformats.org/officeDocument/2006/relationships/tableStyles" Target="tableStyles.xml"/><Relationship Id="rId76" Type="http://schemas.openxmlformats.org/officeDocument/2006/relationships/viewProps" Target="viewProps.xml"/><Relationship Id="rId75" Type="http://schemas.openxmlformats.org/officeDocument/2006/relationships/presProps" Target="presProps.xml"/><Relationship Id="rId74" Type="http://schemas.openxmlformats.org/officeDocument/2006/relationships/handoutMaster" Target="handoutMasters/handoutMaster1.xml"/><Relationship Id="rId73" Type="http://schemas.openxmlformats.org/officeDocument/2006/relationships/notesMaster" Target="notesMasters/notesMaster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8.png"/><Relationship Id="rId1" Type="http://schemas.openxmlformats.org/officeDocument/2006/relationships/image" Target="../media/image67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4.png"/><Relationship Id="rId1" Type="http://schemas.openxmlformats.org/officeDocument/2006/relationships/image" Target="../media/image73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5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6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7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0970" y="2995295"/>
            <a:ext cx="682942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12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023805"/>
            <a:ext cx="323727" cy="342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3671328"/>
            <a:ext cx="295163" cy="323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80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241" y="2405552"/>
            <a:ext cx="295163" cy="323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241" y="3730057"/>
            <a:ext cx="295163" cy="323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53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062252"/>
            <a:ext cx="323727" cy="343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86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06" y="2471783"/>
            <a:ext cx="295163" cy="323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198" y="3748262"/>
            <a:ext cx="371335" cy="333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822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023860"/>
            <a:ext cx="323727" cy="342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2319627"/>
            <a:ext cx="295163" cy="323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641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43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126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41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04812"/>
            <a:ext cx="295163" cy="323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2281621"/>
            <a:ext cx="323727" cy="333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6549" y="2920025"/>
            <a:ext cx="371335" cy="333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4156" y="3567957"/>
            <a:ext cx="295163" cy="323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6549" y="4215890"/>
            <a:ext cx="380856" cy="323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6894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43412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8129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8191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532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14496"/>
            <a:ext cx="295163" cy="324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634" y="1625145"/>
            <a:ext cx="323727" cy="333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5113" y="2235793"/>
            <a:ext cx="323727" cy="343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5113" y="2846441"/>
            <a:ext cx="323727" cy="343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5113" y="3457090"/>
            <a:ext cx="323727" cy="343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9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023892"/>
            <a:ext cx="323727" cy="343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1643354"/>
            <a:ext cx="295163" cy="333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4156" y="2872747"/>
            <a:ext cx="295163" cy="333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6549" y="3482679"/>
            <a:ext cx="380856" cy="333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4156" y="4102141"/>
            <a:ext cx="295163" cy="324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39931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26348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7"/>
          <a:stretch>
            <a:fillRect/>
          </a:stretch>
        </p:blipFill>
        <p:spPr>
          <a:xfrm>
            <a:off x="407035" y="836295"/>
            <a:ext cx="9583420" cy="59658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694"/>
          <a:stretch>
            <a:fillRect/>
          </a:stretch>
        </p:blipFill>
        <p:spPr>
          <a:xfrm flipV="1">
            <a:off x="407035" y="785495"/>
            <a:ext cx="9583420" cy="20510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15265"/>
            <a:ext cx="11340000" cy="30360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546"/>
          <a:stretch>
            <a:fillRect/>
          </a:stretch>
        </p:blipFill>
        <p:spPr>
          <a:xfrm>
            <a:off x="360045" y="1062785"/>
            <a:ext cx="11339830" cy="745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71755"/>
            <a:ext cx="11340000" cy="434334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355"/>
          <a:stretch>
            <a:fillRect/>
          </a:stretch>
        </p:blipFill>
        <p:spPr>
          <a:xfrm flipV="1">
            <a:off x="360045" y="851330"/>
            <a:ext cx="11339830" cy="15832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53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100102"/>
            <a:ext cx="295163" cy="32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71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128973"/>
            <a:ext cx="323727" cy="343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2445569"/>
            <a:ext cx="295163" cy="324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6549" y="4401382"/>
            <a:ext cx="371335" cy="324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768205" y="785495"/>
            <a:ext cx="1772285" cy="2283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383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061925"/>
            <a:ext cx="323727" cy="342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09140"/>
            <a:ext cx="11340000" cy="30188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4634" y="3147218"/>
            <a:ext cx="323727" cy="333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79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1043139"/>
            <a:ext cx="371335" cy="324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92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081250"/>
            <a:ext cx="323727" cy="324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05529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8225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9419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32815"/>
            <a:ext cx="11340000" cy="6622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/>
          <a:stretch>
            <a:fillRect/>
          </a:stretch>
        </p:blipFill>
        <p:spPr>
          <a:xfrm>
            <a:off x="1292860" y="899795"/>
            <a:ext cx="10560095" cy="718185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11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995385"/>
            <a:ext cx="323727" cy="324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54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071568"/>
            <a:ext cx="314206" cy="343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549" y="3178052"/>
            <a:ext cx="371335" cy="333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961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1004790"/>
            <a:ext cx="380856" cy="323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33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81123"/>
            <a:ext cx="295163" cy="324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4322280"/>
            <a:ext cx="295163" cy="324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240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04767"/>
            <a:ext cx="295163" cy="323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7781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542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133545"/>
            <a:ext cx="11340000" cy="1401911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81365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6382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941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1129237"/>
            <a:ext cx="380856" cy="334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5"/>
          <a:stretch>
            <a:fillRect/>
          </a:stretch>
        </p:blipFill>
        <p:spPr>
          <a:xfrm>
            <a:off x="2351405" y="1340485"/>
            <a:ext cx="9264060" cy="414147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92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090870"/>
            <a:ext cx="323727" cy="32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13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004759"/>
            <a:ext cx="323727" cy="342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512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33570"/>
            <a:ext cx="295163" cy="32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52"/>
          <a:stretch>
            <a:fillRect/>
          </a:stretch>
        </p:blipFill>
        <p:spPr>
          <a:xfrm>
            <a:off x="2351405" y="2951480"/>
            <a:ext cx="7319690" cy="1479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43412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22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023892"/>
            <a:ext cx="323727" cy="333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099780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84861" y="3538014"/>
            <a:ext cx="323192" cy="323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73032" y="6162442"/>
            <a:ext cx="267788" cy="314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780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71889" y="1778274"/>
            <a:ext cx="257078" cy="324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7440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56484" y="2320867"/>
            <a:ext cx="285647" cy="322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4999" y="4276867"/>
            <a:ext cx="313291" cy="33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1569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06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88261" y="3681787"/>
            <a:ext cx="1875717" cy="333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29420" y="5005994"/>
            <a:ext cx="1885239" cy="40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73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73090" y="1099820"/>
            <a:ext cx="63817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07153" y="1757446"/>
            <a:ext cx="828362" cy="33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6926" y="3777208"/>
            <a:ext cx="656977" cy="295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39647" y="4386947"/>
            <a:ext cx="999748" cy="342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94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15415" y="1033426"/>
            <a:ext cx="1551989" cy="40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24785" y="2348633"/>
            <a:ext cx="923576" cy="333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71738" y="3701962"/>
            <a:ext cx="647455" cy="29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63324" y="4979048"/>
            <a:ext cx="1256826" cy="40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716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35919" y="3638138"/>
            <a:ext cx="1256826" cy="419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91435" y="4305976"/>
            <a:ext cx="1704333" cy="410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23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87304" y="1662875"/>
            <a:ext cx="1790025" cy="400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45440" y="3016978"/>
            <a:ext cx="1361561" cy="371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69017" y="3636814"/>
            <a:ext cx="818841" cy="333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15617" y="4294793"/>
            <a:ext cx="628413" cy="333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716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2328668"/>
            <a:ext cx="371335" cy="323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83180"/>
            <a:ext cx="11340000" cy="13847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4156" y="3731472"/>
            <a:ext cx="295163" cy="32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02285"/>
            <a:ext cx="11340000" cy="52206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39899" y="1497551"/>
            <a:ext cx="1675768" cy="333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35919" y="2812231"/>
            <a:ext cx="1190176" cy="41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15365" y="4145965"/>
            <a:ext cx="1609118" cy="333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72896" y="5460645"/>
            <a:ext cx="1085441" cy="333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/>
          <a:stretch>
            <a:fillRect/>
          </a:stretch>
        </p:blipFill>
        <p:spPr>
          <a:xfrm>
            <a:off x="1077595" y="612775"/>
            <a:ext cx="10488340" cy="739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22111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15639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2320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98361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17550"/>
            <a:ext cx="11340000" cy="39563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/>
          <a:stretch>
            <a:fillRect/>
          </a:stretch>
        </p:blipFill>
        <p:spPr>
          <a:xfrm>
            <a:off x="1221105" y="899795"/>
            <a:ext cx="10415950" cy="628015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3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38639" y="2156829"/>
            <a:ext cx="933098" cy="39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62216" y="3566002"/>
            <a:ext cx="875969" cy="247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16624" y="4146809"/>
            <a:ext cx="1447254" cy="33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5519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33705" y="2318247"/>
            <a:ext cx="1790217" cy="38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15710" y="4842510"/>
            <a:ext cx="895350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36487" y="5615673"/>
            <a:ext cx="974871" cy="23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92017" y="6156380"/>
            <a:ext cx="966008" cy="38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378"/>
          <a:stretch>
            <a:fillRect/>
          </a:stretch>
        </p:blipFill>
        <p:spPr>
          <a:xfrm flipV="1">
            <a:off x="360045" y="857045"/>
            <a:ext cx="10554970" cy="15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7474"/>
          </a:xfrm>
          <a:prstGeom prst="rect">
            <a:avLst/>
          </a:prstGeom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76"/>
          <a:stretch>
            <a:fillRect/>
          </a:stretch>
        </p:blipFill>
        <p:spPr>
          <a:xfrm>
            <a:off x="911225" y="836295"/>
            <a:ext cx="10344195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54101" y="4153999"/>
            <a:ext cx="2519117" cy="38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350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241" y="2405688"/>
            <a:ext cx="295163" cy="324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280" y="692785"/>
            <a:ext cx="11187430" cy="6076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255" y="1978025"/>
            <a:ext cx="1066863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551180" y="2708910"/>
            <a:ext cx="11052175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7080" y="3472180"/>
            <a:ext cx="1075563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1180" y="4149090"/>
            <a:ext cx="1101090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5325" y="4898390"/>
            <a:ext cx="10897870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5325" y="5551170"/>
            <a:ext cx="414210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48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995317"/>
            <a:ext cx="380856" cy="324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3635616"/>
            <a:ext cx="295163" cy="324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628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241" y="2414719"/>
            <a:ext cx="295163" cy="323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70</vt:i4>
      </vt:variant>
    </vt:vector>
  </HeadingPairs>
  <TitlesOfParts>
    <vt:vector size="7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65</cp:revision>
  <dcterms:created xsi:type="dcterms:W3CDTF">2015-09-16T06:44:00Z</dcterms:created>
  <dcterms:modified xsi:type="dcterms:W3CDTF">2024-10-18T08:42:08Z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