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4" r:id="rId5"/>
    <p:sldId id="343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" y="2234565"/>
            <a:ext cx="12124690" cy="667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0" y="3216275"/>
            <a:ext cx="7976870" cy="11436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313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640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837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66835"/>
            <a:ext cx="390377" cy="4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77505"/>
            <a:ext cx="390377" cy="4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797705"/>
            <a:ext cx="361813" cy="4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57204"/>
            <a:ext cx="390377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033848"/>
            <a:ext cx="361813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639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8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2978140"/>
            <a:ext cx="2047103" cy="5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1788" y="3912350"/>
            <a:ext cx="1247303" cy="41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894223"/>
            <a:ext cx="1513904" cy="4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0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2120009"/>
            <a:ext cx="1152090" cy="4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55" y="3988149"/>
            <a:ext cx="895012" cy="4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5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77" y="2929988"/>
            <a:ext cx="1066397" cy="4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3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2234862"/>
            <a:ext cx="1266347" cy="41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870" y="4692650"/>
            <a:ext cx="197231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5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0415" y="836930"/>
            <a:ext cx="3244215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4080" y="2541499"/>
            <a:ext cx="1494861" cy="36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9496" y="3114115"/>
            <a:ext cx="656978" cy="30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5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7732" y="3091823"/>
            <a:ext cx="1542468" cy="4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783" y="1148131"/>
            <a:ext cx="2142317" cy="42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7430" y="4068447"/>
            <a:ext cx="314206" cy="31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2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1128775"/>
            <a:ext cx="1209219" cy="28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6805" y="2059940"/>
            <a:ext cx="112966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1788" y="2777866"/>
            <a:ext cx="2018539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161" y="4512748"/>
            <a:ext cx="1418691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38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200" y="1382395"/>
            <a:ext cx="149479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5340" y="2070747"/>
            <a:ext cx="1275869" cy="29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96160"/>
            <a:ext cx="11340000" cy="34331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15818" y="3281987"/>
            <a:ext cx="1494861" cy="29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4905" y="4360545"/>
            <a:ext cx="187134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71889" y="5589797"/>
            <a:ext cx="1228261" cy="37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7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0025" y="2179267"/>
            <a:ext cx="466549" cy="29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544" y="2179267"/>
            <a:ext cx="1266346" cy="36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6297" y="2179267"/>
            <a:ext cx="809319" cy="29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4500" y="3206115"/>
            <a:ext cx="69278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1158" y="3410801"/>
            <a:ext cx="238035" cy="2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3983607"/>
            <a:ext cx="733148" cy="2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0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8625" y="1600835"/>
            <a:ext cx="83439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7060" y="1390015"/>
            <a:ext cx="102616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6320" y="1660525"/>
            <a:ext cx="131000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5" y="2216269"/>
            <a:ext cx="1009269" cy="30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798" y="3379927"/>
            <a:ext cx="552241" cy="29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97581" y="3408541"/>
            <a:ext cx="1209219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87607" y="3379927"/>
            <a:ext cx="809319" cy="29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73098" y="4534047"/>
            <a:ext cx="942619" cy="29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58387" y="4562661"/>
            <a:ext cx="628413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3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5944" y="3861851"/>
            <a:ext cx="1323475" cy="38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103" y="3814233"/>
            <a:ext cx="866448" cy="42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4718979"/>
            <a:ext cx="2285138" cy="42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640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2024-10-18T03:26:02Z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