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6"/>
  </p:notesMasterIdLst>
  <p:handoutMasterIdLst>
    <p:handoutMasterId r:id="rId147"/>
  </p:handoutMasterIdLst>
  <p:sldIdLst>
    <p:sldId id="302" r:id="rId3"/>
    <p:sldId id="324" r:id="rId4"/>
    <p:sldId id="477" r:id="rId5"/>
    <p:sldId id="476" r:id="rId6"/>
    <p:sldId id="475" r:id="rId7"/>
    <p:sldId id="474" r:id="rId8"/>
    <p:sldId id="473" r:id="rId9"/>
    <p:sldId id="472" r:id="rId10"/>
    <p:sldId id="471" r:id="rId11"/>
    <p:sldId id="470" r:id="rId12"/>
    <p:sldId id="469" r:id="rId13"/>
    <p:sldId id="468" r:id="rId14"/>
    <p:sldId id="467" r:id="rId15"/>
    <p:sldId id="466" r:id="rId16"/>
    <p:sldId id="465" r:id="rId17"/>
    <p:sldId id="464" r:id="rId18"/>
    <p:sldId id="463" r:id="rId19"/>
    <p:sldId id="462" r:id="rId20"/>
    <p:sldId id="461" r:id="rId21"/>
    <p:sldId id="460" r:id="rId22"/>
    <p:sldId id="459" r:id="rId23"/>
    <p:sldId id="458" r:id="rId24"/>
    <p:sldId id="457" r:id="rId25"/>
    <p:sldId id="455" r:id="rId26"/>
    <p:sldId id="454" r:id="rId27"/>
    <p:sldId id="453" r:id="rId28"/>
    <p:sldId id="452" r:id="rId29"/>
    <p:sldId id="451" r:id="rId30"/>
    <p:sldId id="450" r:id="rId31"/>
    <p:sldId id="449" r:id="rId32"/>
    <p:sldId id="448" r:id="rId33"/>
    <p:sldId id="447" r:id="rId34"/>
    <p:sldId id="445" r:id="rId35"/>
    <p:sldId id="444" r:id="rId36"/>
    <p:sldId id="443" r:id="rId37"/>
    <p:sldId id="442" r:id="rId38"/>
    <p:sldId id="441" r:id="rId39"/>
    <p:sldId id="440" r:id="rId40"/>
    <p:sldId id="439" r:id="rId41"/>
    <p:sldId id="437" r:id="rId42"/>
    <p:sldId id="436" r:id="rId43"/>
    <p:sldId id="435" r:id="rId44"/>
    <p:sldId id="434" r:id="rId45"/>
    <p:sldId id="433" r:id="rId46"/>
    <p:sldId id="432" r:id="rId47"/>
    <p:sldId id="431" r:id="rId48"/>
    <p:sldId id="430" r:id="rId49"/>
    <p:sldId id="428" r:id="rId50"/>
    <p:sldId id="427" r:id="rId51"/>
    <p:sldId id="426" r:id="rId52"/>
    <p:sldId id="425" r:id="rId53"/>
    <p:sldId id="424" r:id="rId54"/>
    <p:sldId id="423" r:id="rId55"/>
    <p:sldId id="422" r:id="rId56"/>
    <p:sldId id="421" r:id="rId57"/>
    <p:sldId id="419" r:id="rId58"/>
    <p:sldId id="418" r:id="rId59"/>
    <p:sldId id="417" r:id="rId60"/>
    <p:sldId id="416" r:id="rId61"/>
    <p:sldId id="415" r:id="rId62"/>
    <p:sldId id="414" r:id="rId63"/>
    <p:sldId id="413" r:id="rId64"/>
    <p:sldId id="411" r:id="rId65"/>
    <p:sldId id="410" r:id="rId66"/>
    <p:sldId id="409" r:id="rId67"/>
    <p:sldId id="408" r:id="rId68"/>
    <p:sldId id="407" r:id="rId69"/>
    <p:sldId id="406" r:id="rId70"/>
    <p:sldId id="405" r:id="rId71"/>
    <p:sldId id="404" r:id="rId72"/>
    <p:sldId id="403" r:id="rId73"/>
    <p:sldId id="401" r:id="rId74"/>
    <p:sldId id="400" r:id="rId75"/>
    <p:sldId id="399" r:id="rId76"/>
    <p:sldId id="398" r:id="rId77"/>
    <p:sldId id="397" r:id="rId78"/>
    <p:sldId id="396" r:id="rId79"/>
    <p:sldId id="395" r:id="rId80"/>
    <p:sldId id="394" r:id="rId81"/>
    <p:sldId id="392" r:id="rId82"/>
    <p:sldId id="391" r:id="rId83"/>
    <p:sldId id="390" r:id="rId84"/>
    <p:sldId id="389" r:id="rId85"/>
    <p:sldId id="388" r:id="rId86"/>
    <p:sldId id="387" r:id="rId87"/>
    <p:sldId id="386" r:id="rId88"/>
    <p:sldId id="385" r:id="rId89"/>
    <p:sldId id="383" r:id="rId90"/>
    <p:sldId id="382" r:id="rId91"/>
    <p:sldId id="381" r:id="rId92"/>
    <p:sldId id="380" r:id="rId93"/>
    <p:sldId id="379" r:id="rId94"/>
    <p:sldId id="378" r:id="rId95"/>
    <p:sldId id="377" r:id="rId96"/>
    <p:sldId id="376" r:id="rId97"/>
    <p:sldId id="375" r:id="rId98"/>
    <p:sldId id="373" r:id="rId99"/>
    <p:sldId id="372" r:id="rId100"/>
    <p:sldId id="371" r:id="rId101"/>
    <p:sldId id="370" r:id="rId102"/>
    <p:sldId id="369" r:id="rId103"/>
    <p:sldId id="368" r:id="rId104"/>
    <p:sldId id="367" r:id="rId105"/>
    <p:sldId id="366" r:id="rId106"/>
    <p:sldId id="364" r:id="rId107"/>
    <p:sldId id="363" r:id="rId108"/>
    <p:sldId id="362" r:id="rId109"/>
    <p:sldId id="361" r:id="rId110"/>
    <p:sldId id="360" r:id="rId111"/>
    <p:sldId id="359" r:id="rId112"/>
    <p:sldId id="358" r:id="rId113"/>
    <p:sldId id="357" r:id="rId114"/>
    <p:sldId id="356" r:id="rId115"/>
    <p:sldId id="355" r:id="rId116"/>
    <p:sldId id="354" r:id="rId117"/>
    <p:sldId id="353" r:id="rId118"/>
    <p:sldId id="352" r:id="rId119"/>
    <p:sldId id="351" r:id="rId120"/>
    <p:sldId id="350" r:id="rId121"/>
    <p:sldId id="349" r:id="rId122"/>
    <p:sldId id="347" r:id="rId123"/>
    <p:sldId id="346" r:id="rId124"/>
    <p:sldId id="345" r:id="rId125"/>
    <p:sldId id="344" r:id="rId126"/>
    <p:sldId id="343" r:id="rId127"/>
    <p:sldId id="342" r:id="rId128"/>
    <p:sldId id="341" r:id="rId129"/>
    <p:sldId id="340" r:id="rId130"/>
    <p:sldId id="339" r:id="rId131"/>
    <p:sldId id="338" r:id="rId132"/>
    <p:sldId id="337" r:id="rId133"/>
    <p:sldId id="336" r:id="rId134"/>
    <p:sldId id="335" r:id="rId135"/>
    <p:sldId id="334" r:id="rId136"/>
    <p:sldId id="333" r:id="rId137"/>
    <p:sldId id="332" r:id="rId138"/>
    <p:sldId id="331" r:id="rId139"/>
    <p:sldId id="330" r:id="rId140"/>
    <p:sldId id="329" r:id="rId141"/>
    <p:sldId id="328" r:id="rId142"/>
    <p:sldId id="327" r:id="rId143"/>
    <p:sldId id="326" r:id="rId144"/>
    <p:sldId id="325" r:id="rId145"/>
  </p:sldIdLst>
  <p:sldSz cx="12192000" cy="6858000"/>
  <p:notesSz cx="6858000" cy="9144000"/>
  <p:custDataLst>
    <p:tags r:id="rId1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1" Type="http://schemas.openxmlformats.org/officeDocument/2006/relationships/tags" Target="tags/tag1.xml"/><Relationship Id="rId150" Type="http://schemas.openxmlformats.org/officeDocument/2006/relationships/tableStyles" Target="tableStyles.xml"/><Relationship Id="rId15" Type="http://schemas.openxmlformats.org/officeDocument/2006/relationships/slide" Target="slides/slide13.xml"/><Relationship Id="rId149" Type="http://schemas.openxmlformats.org/officeDocument/2006/relationships/viewProps" Target="viewProps.xml"/><Relationship Id="rId148" Type="http://schemas.openxmlformats.org/officeDocument/2006/relationships/presProps" Target="presProps.xml"/><Relationship Id="rId147" Type="http://schemas.openxmlformats.org/officeDocument/2006/relationships/handoutMaster" Target="handoutMasters/handoutMaster1.xml"/><Relationship Id="rId146" Type="http://schemas.openxmlformats.org/officeDocument/2006/relationships/notesMaster" Target="notesMasters/notesMaster1.xml"/><Relationship Id="rId145" Type="http://schemas.openxmlformats.org/officeDocument/2006/relationships/slide" Target="slides/slide143.xml"/><Relationship Id="rId144" Type="http://schemas.openxmlformats.org/officeDocument/2006/relationships/slide" Target="slides/slide142.xml"/><Relationship Id="rId143" Type="http://schemas.openxmlformats.org/officeDocument/2006/relationships/slide" Target="slides/slide141.xml"/><Relationship Id="rId142" Type="http://schemas.openxmlformats.org/officeDocument/2006/relationships/slide" Target="slides/slide140.xml"/><Relationship Id="rId141" Type="http://schemas.openxmlformats.org/officeDocument/2006/relationships/slide" Target="slides/slide139.xml"/><Relationship Id="rId140" Type="http://schemas.openxmlformats.org/officeDocument/2006/relationships/slide" Target="slides/slide138.xml"/><Relationship Id="rId14" Type="http://schemas.openxmlformats.org/officeDocument/2006/relationships/slide" Target="slides/slide12.xml"/><Relationship Id="rId139" Type="http://schemas.openxmlformats.org/officeDocument/2006/relationships/slide" Target="slides/slide137.xml"/><Relationship Id="rId138" Type="http://schemas.openxmlformats.org/officeDocument/2006/relationships/slide" Target="slides/slide136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2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3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4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7.png"/><Relationship Id="rId1" Type="http://schemas.openxmlformats.org/officeDocument/2006/relationships/image" Target="../media/image116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8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9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0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1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3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4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5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6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7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8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9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0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1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4.png"/><Relationship Id="rId1" Type="http://schemas.openxmlformats.org/officeDocument/2006/relationships/image" Target="../media/image133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5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6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7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8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9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0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1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2.pn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4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5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6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7.pn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8.pn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9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0.pn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1.pn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2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4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5.pn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6.png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1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3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4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5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6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8.png"/><Relationship Id="rId1" Type="http://schemas.openxmlformats.org/officeDocument/2006/relationships/image" Target="../media/image107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9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0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1933575"/>
            <a:ext cx="8086725" cy="2990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724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795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7190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8703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728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436370" y="899795"/>
            <a:ext cx="10056540" cy="913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4452206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57225"/>
            <a:ext cx="361813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48275"/>
            <a:ext cx="390377" cy="4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62030"/>
            <a:ext cx="466549" cy="4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63423"/>
            <a:ext cx="399899" cy="4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19117"/>
            <a:ext cx="466549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19695"/>
            <a:ext cx="466549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23986"/>
            <a:ext cx="390377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36097"/>
            <a:ext cx="399899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0172"/>
            <a:ext cx="390377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01724"/>
            <a:ext cx="361813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3586"/>
          </a:xfrm>
          <a:prstGeom prst="rect">
            <a:avLst/>
          </a:prstGeo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517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068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931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2612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795"/>
          </a:xfrm>
          <a:prstGeom prst="rect">
            <a:avLst/>
          </a:prstGeo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5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81046"/>
            <a:ext cx="457027" cy="4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53399"/>
            <a:ext cx="390377" cy="4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9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28874"/>
            <a:ext cx="361813" cy="41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12187"/>
            <a:ext cx="390377" cy="4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714572"/>
            <a:ext cx="409420" cy="41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91072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0481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555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655"/>
          </a:xfrm>
          <a:prstGeom prst="rect">
            <a:avLst/>
          </a:prstGeo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3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65630"/>
            <a:ext cx="11340000" cy="1865793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758"/>
          </a:xfrm>
          <a:prstGeom prst="rect">
            <a:avLst/>
          </a:prstGeo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47719"/>
            <a:ext cx="361813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38921"/>
            <a:ext cx="466549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38320"/>
            <a:ext cx="390377" cy="4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940024"/>
            <a:ext cx="399899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62036"/>
            <a:ext cx="390377" cy="4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1967532"/>
            <a:ext cx="466549" cy="4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3768993"/>
            <a:ext cx="361813" cy="4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47599"/>
            <a:ext cx="399899" cy="4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47457"/>
            <a:ext cx="466549" cy="4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747315"/>
            <a:ext cx="466549" cy="4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344"/>
          </a:xfrm>
          <a:prstGeom prst="rect">
            <a:avLst/>
          </a:prstGeo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0482"/>
          </a:xfrm>
          <a:prstGeom prst="rect">
            <a:avLst/>
          </a:prstGeom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159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103"/>
          </a:xfrm>
          <a:prstGeom prst="rect">
            <a:avLst/>
          </a:prstGeom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624"/>
          </a:xfrm>
          <a:prstGeom prst="rect">
            <a:avLst/>
          </a:prstGeom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5943"/>
          </a:xfrm>
          <a:prstGeom prst="rect">
            <a:avLst/>
          </a:prstGeo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03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9598"/>
            <a:ext cx="409420" cy="4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00710"/>
            <a:ext cx="409420" cy="4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71560"/>
            <a:ext cx="361813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863409"/>
            <a:ext cx="466549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645727"/>
            <a:ext cx="390377" cy="4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500"/>
          </a:xfrm>
          <a:prstGeom prst="rect">
            <a:avLst/>
          </a:prstGeom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2229"/>
          </a:xfrm>
          <a:prstGeom prst="rect">
            <a:avLst/>
          </a:prstGeom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1345"/>
          </a:xfrm>
          <a:prstGeom prst="rect">
            <a:avLst/>
          </a:prstGeom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758"/>
          </a:xfrm>
          <a:prstGeom prst="rect">
            <a:avLst/>
          </a:prstGeom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7724"/>
          </a:xfrm>
          <a:prstGeom prst="rect">
            <a:avLst/>
          </a:prstGeom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951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758"/>
          </a:xfrm>
          <a:prstGeom prst="rect">
            <a:avLst/>
          </a:prstGeom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90748"/>
            <a:ext cx="361813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93322"/>
            <a:ext cx="399899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66989"/>
            <a:ext cx="466549" cy="41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69165"/>
            <a:ext cx="466549" cy="41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052626"/>
            <a:ext cx="399899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55527"/>
            <a:ext cx="399899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3752208"/>
            <a:ext cx="361813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42976"/>
            <a:ext cx="390377" cy="4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44483"/>
            <a:ext cx="361813" cy="4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636457"/>
            <a:ext cx="390377" cy="4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7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81211"/>
            <a:ext cx="361813" cy="41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64712"/>
            <a:ext cx="390377" cy="4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7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19559"/>
            <a:ext cx="361813" cy="41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14215"/>
            <a:ext cx="409420" cy="41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03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61962"/>
            <a:ext cx="361813" cy="4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62602"/>
            <a:ext cx="409420" cy="4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33524"/>
            <a:ext cx="457027" cy="41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826562"/>
            <a:ext cx="466549" cy="41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47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7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62282"/>
            <a:ext cx="409420" cy="42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56939"/>
            <a:ext cx="361813" cy="42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614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807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56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31260"/>
            <a:ext cx="11340000" cy="87703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34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16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47559"/>
            <a:ext cx="466549" cy="41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042580"/>
            <a:ext cx="390377" cy="43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81190"/>
            <a:ext cx="361813" cy="4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1977607"/>
            <a:ext cx="399899" cy="4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3770440"/>
            <a:ext cx="361813" cy="4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813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151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31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55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221105" y="541020"/>
            <a:ext cx="10056540" cy="876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536923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66718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0367"/>
            <a:ext cx="409420" cy="41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1997251"/>
            <a:ext cx="457027" cy="41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781478"/>
            <a:ext cx="390377" cy="42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8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29053"/>
            <a:ext cx="361813" cy="41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23309"/>
            <a:ext cx="361813" cy="41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09684"/>
            <a:ext cx="466549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92002"/>
            <a:ext cx="390377" cy="4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28746"/>
            <a:ext cx="409420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30127"/>
            <a:ext cx="361813" cy="40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721976"/>
            <a:ext cx="457027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691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3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3875"/>
            <a:ext cx="11340000" cy="26646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8732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517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3379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0413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47612"/>
            <a:ext cx="466549" cy="4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95182"/>
            <a:ext cx="466549" cy="4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09647"/>
            <a:ext cx="46654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58352"/>
            <a:ext cx="361813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4816588"/>
            <a:ext cx="39989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4344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7448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74770"/>
            <a:ext cx="11340000" cy="85217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70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14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151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9744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607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8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09698"/>
            <a:ext cx="361813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49321"/>
            <a:ext cx="361813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6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80944"/>
            <a:ext cx="409420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18960"/>
            <a:ext cx="409420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3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71716"/>
            <a:ext cx="361813" cy="41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93823"/>
            <a:ext cx="390377" cy="43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1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81026"/>
            <a:ext cx="466549" cy="4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19879"/>
            <a:ext cx="361813" cy="4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639695" y="3717290"/>
            <a:ext cx="75362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71388"/>
            <a:ext cx="466549" cy="41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895" y="2839085"/>
            <a:ext cx="5588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1655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2965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3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6031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57204"/>
            <a:ext cx="361813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14794"/>
            <a:ext cx="466549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081025"/>
            <a:ext cx="399899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10338"/>
            <a:ext cx="390377" cy="4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87750"/>
            <a:ext cx="11340000" cy="17875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6020" y="4764969"/>
            <a:ext cx="361813" cy="41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5667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2377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3516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795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4931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0186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6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19038"/>
            <a:ext cx="457027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99913"/>
            <a:ext cx="361813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3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85747"/>
            <a:ext cx="457027" cy="4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052634"/>
            <a:ext cx="361813" cy="4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929046"/>
            <a:ext cx="409420" cy="4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14393"/>
            <a:ext cx="390377" cy="4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806566"/>
            <a:ext cx="361813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18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31177"/>
            <a:ext cx="409420" cy="4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2804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8891" y="2986955"/>
            <a:ext cx="466549" cy="41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52400"/>
            <a:ext cx="361813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52626"/>
            <a:ext cx="399899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80993"/>
            <a:ext cx="390377" cy="4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90924"/>
            <a:ext cx="399899" cy="4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862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931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6344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0137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71561"/>
            <a:ext cx="466549" cy="4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63423"/>
            <a:ext cx="390377" cy="4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19117"/>
            <a:ext cx="390377" cy="4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919695"/>
            <a:ext cx="399899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31260"/>
            <a:ext cx="11340000" cy="162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6020" y="4764671"/>
            <a:ext cx="361813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214723"/>
            <a:ext cx="390377" cy="4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36304"/>
            <a:ext cx="466549" cy="41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999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95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6718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0481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90077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8163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19215"/>
            <a:ext cx="390377" cy="4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20596"/>
            <a:ext cx="466549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48022"/>
            <a:ext cx="361813" cy="41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37385"/>
            <a:ext cx="11340000" cy="1776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977" y="3009296"/>
            <a:ext cx="390377" cy="42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099953"/>
            <a:ext cx="399899" cy="41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90016"/>
            <a:ext cx="390377" cy="43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90748"/>
            <a:ext cx="361813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883784"/>
            <a:ext cx="399899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7862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57713"/>
            <a:ext cx="361813" cy="41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52161"/>
            <a:ext cx="390377" cy="43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103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827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103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827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38408"/>
            <a:ext cx="361813" cy="4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21705"/>
            <a:ext cx="390377" cy="42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9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2113"/>
            <a:ext cx="390377" cy="43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89305"/>
            <a:ext cx="11340000" cy="45504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020" y="2929478"/>
            <a:ext cx="361813" cy="41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713419"/>
            <a:ext cx="390377" cy="42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3241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795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375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143</vt:i4>
      </vt:variant>
    </vt:vector>
  </HeadingPairs>
  <TitlesOfParts>
    <vt:vector size="15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2024-10-18T07:24:59Z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