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8" r:id="rId5"/>
    <p:sldId id="335" r:id="rId6"/>
    <p:sldId id="334" r:id="rId7"/>
    <p:sldId id="333" r:id="rId8"/>
    <p:sldId id="332" r:id="rId9"/>
    <p:sldId id="349" r:id="rId10"/>
    <p:sldId id="329" r:id="rId11"/>
    <p:sldId id="328" r:id="rId12"/>
    <p:sldId id="350" r:id="rId13"/>
    <p:sldId id="351" r:id="rId14"/>
    <p:sldId id="352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3067050"/>
            <a:ext cx="48958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232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01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38910" y="2854960"/>
            <a:ext cx="1045654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6545" y="3779520"/>
            <a:ext cx="112687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4000" y="4704080"/>
            <a:ext cx="75768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5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3360" y="1100455"/>
            <a:ext cx="1011237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1980565"/>
            <a:ext cx="112737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2770505"/>
            <a:ext cx="1117409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822065"/>
            <a:ext cx="113144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811395"/>
            <a:ext cx="114827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9" grpId="0" bldLvl="0" animBg="1"/>
      <p:bldP spid="24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30" y="1039495"/>
            <a:ext cx="114592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045" y="1964690"/>
            <a:ext cx="1146746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6700" y="2889885"/>
            <a:ext cx="1133538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2255" y="3814445"/>
            <a:ext cx="114960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83210" y="4802505"/>
            <a:ext cx="1035558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  <p:bldP spid="30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32218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5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66215" y="4347845"/>
            <a:ext cx="24980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1270" y="4423410"/>
            <a:ext cx="26987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52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6880" y="1950720"/>
            <a:ext cx="150685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2083565"/>
            <a:ext cx="3142065" cy="5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347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1287" y="2801023"/>
            <a:ext cx="1318962" cy="3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3429635"/>
            <a:ext cx="18008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9235" y="5344402"/>
            <a:ext cx="2308183" cy="4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5799" y="5387804"/>
            <a:ext cx="511965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54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1958" y="2833189"/>
            <a:ext cx="1496608" cy="39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1586" y="3688583"/>
            <a:ext cx="1145974" cy="3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8328" y="5356600"/>
            <a:ext cx="1171630" cy="47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0277" y="5356600"/>
            <a:ext cx="1291359" cy="47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696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50595" y="4581525"/>
            <a:ext cx="10632485" cy="1918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2050" y="4636135"/>
            <a:ext cx="1052512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4375" y="5575935"/>
            <a:ext cx="1017333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5217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2105" y="3564890"/>
            <a:ext cx="1020635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1215" y="4496435"/>
            <a:ext cx="1086040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5020" y="5421630"/>
            <a:ext cx="383984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341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2024-10-17T11:31:48Z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