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302" r:id="rId3"/>
    <p:sldId id="324" r:id="rId4"/>
    <p:sldId id="395" r:id="rId5"/>
    <p:sldId id="394" r:id="rId6"/>
    <p:sldId id="393" r:id="rId7"/>
    <p:sldId id="392" r:id="rId8"/>
    <p:sldId id="390" r:id="rId9"/>
    <p:sldId id="389" r:id="rId10"/>
    <p:sldId id="388" r:id="rId11"/>
    <p:sldId id="387" r:id="rId12"/>
    <p:sldId id="386" r:id="rId13"/>
    <p:sldId id="385" r:id="rId14"/>
    <p:sldId id="384" r:id="rId15"/>
    <p:sldId id="383" r:id="rId16"/>
    <p:sldId id="382" r:id="rId17"/>
    <p:sldId id="381" r:id="rId18"/>
    <p:sldId id="380" r:id="rId19"/>
    <p:sldId id="379" r:id="rId20"/>
    <p:sldId id="378" r:id="rId21"/>
    <p:sldId id="377" r:id="rId22"/>
    <p:sldId id="376" r:id="rId23"/>
    <p:sldId id="375" r:id="rId24"/>
    <p:sldId id="374" r:id="rId25"/>
    <p:sldId id="373" r:id="rId26"/>
    <p:sldId id="372" r:id="rId27"/>
    <p:sldId id="371" r:id="rId28"/>
    <p:sldId id="370" r:id="rId29"/>
    <p:sldId id="368" r:id="rId30"/>
    <p:sldId id="367" r:id="rId31"/>
    <p:sldId id="366" r:id="rId32"/>
    <p:sldId id="365" r:id="rId33"/>
    <p:sldId id="364" r:id="rId34"/>
    <p:sldId id="363" r:id="rId35"/>
    <p:sldId id="361" r:id="rId36"/>
    <p:sldId id="360" r:id="rId37"/>
    <p:sldId id="359" r:id="rId38"/>
    <p:sldId id="358" r:id="rId39"/>
    <p:sldId id="357" r:id="rId40"/>
    <p:sldId id="356" r:id="rId41"/>
    <p:sldId id="355" r:id="rId42"/>
    <p:sldId id="354" r:id="rId43"/>
    <p:sldId id="353" r:id="rId44"/>
    <p:sldId id="352" r:id="rId45"/>
    <p:sldId id="351" r:id="rId46"/>
    <p:sldId id="350" r:id="rId47"/>
    <p:sldId id="349" r:id="rId48"/>
    <p:sldId id="348" r:id="rId49"/>
    <p:sldId id="347" r:id="rId50"/>
    <p:sldId id="346" r:id="rId51"/>
    <p:sldId id="345" r:id="rId52"/>
    <p:sldId id="344" r:id="rId53"/>
    <p:sldId id="342" r:id="rId54"/>
    <p:sldId id="341" r:id="rId55"/>
    <p:sldId id="466" r:id="rId56"/>
    <p:sldId id="467" r:id="rId57"/>
    <p:sldId id="468" r:id="rId58"/>
    <p:sldId id="469" r:id="rId59"/>
    <p:sldId id="336" r:id="rId60"/>
    <p:sldId id="335" r:id="rId61"/>
    <p:sldId id="334" r:id="rId62"/>
    <p:sldId id="333" r:id="rId63"/>
    <p:sldId id="332" r:id="rId64"/>
    <p:sldId id="331" r:id="rId65"/>
    <p:sldId id="330" r:id="rId66"/>
    <p:sldId id="328" r:id="rId67"/>
    <p:sldId id="327" r:id="rId68"/>
    <p:sldId id="326" r:id="rId69"/>
    <p:sldId id="325" r:id="rId70"/>
    <p:sldId id="481" r:id="rId71"/>
    <p:sldId id="482" r:id="rId72"/>
  </p:sldIdLst>
  <p:sldSz cx="12192000" cy="6858000"/>
  <p:notesSz cx="6858000" cy="9144000"/>
  <p:custDataLst>
    <p:tags r:id="rId7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8" Type="http://schemas.openxmlformats.org/officeDocument/2006/relationships/tags" Target="tags/tag1.xml"/><Relationship Id="rId77" Type="http://schemas.openxmlformats.org/officeDocument/2006/relationships/tableStyles" Target="tableStyles.xml"/><Relationship Id="rId76" Type="http://schemas.openxmlformats.org/officeDocument/2006/relationships/viewProps" Target="viewProps.xml"/><Relationship Id="rId75" Type="http://schemas.openxmlformats.org/officeDocument/2006/relationships/presProps" Target="presProps.xml"/><Relationship Id="rId74" Type="http://schemas.openxmlformats.org/officeDocument/2006/relationships/handoutMaster" Target="handoutMasters/handoutMaster1.xml"/><Relationship Id="rId73" Type="http://schemas.openxmlformats.org/officeDocument/2006/relationships/notesMaster" Target="notesMasters/notesMaster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2971800"/>
            <a:ext cx="68389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4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2224936"/>
            <a:ext cx="295163" cy="32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4007405"/>
            <a:ext cx="314206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5208427"/>
            <a:ext cx="371335" cy="32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2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2176443"/>
            <a:ext cx="323727" cy="3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3376681"/>
            <a:ext cx="371335" cy="32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9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23866"/>
            <a:ext cx="295163" cy="33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843754"/>
            <a:ext cx="323727" cy="33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259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2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143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9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14338"/>
            <a:ext cx="323727" cy="33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224420"/>
            <a:ext cx="323727" cy="34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3444031"/>
            <a:ext cx="323727" cy="34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4063364"/>
            <a:ext cx="295163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13" y="4663641"/>
            <a:ext cx="323727" cy="34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05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829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91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5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4825822"/>
            <a:ext cx="361813" cy="33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1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33617"/>
            <a:ext cx="323727" cy="343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293442"/>
            <a:ext cx="380856" cy="32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2913810"/>
            <a:ext cx="323727" cy="32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3534178"/>
            <a:ext cx="295163" cy="33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13" y="4154546"/>
            <a:ext cx="323727" cy="343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63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42973"/>
            <a:ext cx="371335" cy="32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1662523"/>
            <a:ext cx="323727" cy="3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2291606"/>
            <a:ext cx="295163" cy="333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2920688"/>
            <a:ext cx="323727" cy="32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070" y="3540239"/>
            <a:ext cx="361813" cy="32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515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52593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730"/>
          <a:stretch>
            <a:fillRect/>
          </a:stretch>
        </p:blipFill>
        <p:spPr>
          <a:xfrm flipV="1">
            <a:off x="360045" y="6209665"/>
            <a:ext cx="11339830" cy="2245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455348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19"/>
          <a:stretch>
            <a:fillRect/>
          </a:stretch>
        </p:blipFill>
        <p:spPr>
          <a:xfrm>
            <a:off x="360045" y="785290"/>
            <a:ext cx="10455275" cy="986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282493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86"/>
          <a:stretch>
            <a:fillRect/>
          </a:stretch>
        </p:blipFill>
        <p:spPr>
          <a:xfrm flipV="1">
            <a:off x="360045" y="712900"/>
            <a:ext cx="9282430" cy="1710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4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14792"/>
            <a:ext cx="323727" cy="33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1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985712"/>
            <a:ext cx="323727" cy="32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2351405" y="5013325"/>
            <a:ext cx="9192305" cy="1436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14257"/>
            <a:ext cx="323727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5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071620"/>
            <a:ext cx="361813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5"/>
          <a:stretch>
            <a:fillRect/>
          </a:stretch>
        </p:blipFill>
        <p:spPr>
          <a:xfrm>
            <a:off x="360045" y="980870"/>
            <a:ext cx="11339830" cy="484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100177"/>
            <a:ext cx="323727" cy="333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530910"/>
            <a:ext cx="323727" cy="343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68205" y="3530600"/>
            <a:ext cx="1958340" cy="238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2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033387"/>
            <a:ext cx="361813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409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6484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730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17550"/>
            <a:ext cx="11340000" cy="36251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221105" y="899795"/>
            <a:ext cx="10344195" cy="58928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3242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0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14370"/>
            <a:ext cx="295163" cy="32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8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33410"/>
            <a:ext cx="295163" cy="32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8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14333"/>
            <a:ext cx="323727" cy="34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6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24051"/>
            <a:ext cx="323727" cy="32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3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52451"/>
            <a:ext cx="295163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4206287"/>
            <a:ext cx="295163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9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071670"/>
            <a:ext cx="361813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058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89712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1126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07653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09676"/>
            <a:ext cx="295163" cy="32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0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90498"/>
            <a:ext cx="295163" cy="32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8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04863"/>
            <a:ext cx="323727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7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62083"/>
            <a:ext cx="295163" cy="3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1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81023"/>
            <a:ext cx="323727" cy="32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2389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21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2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1043039"/>
            <a:ext cx="295163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7833" y="3579598"/>
            <a:ext cx="276120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2285"/>
            <a:ext cx="11340000" cy="4541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1678952"/>
            <a:ext cx="323727" cy="33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4987" y="3548841"/>
            <a:ext cx="371335" cy="32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4483" y="5418731"/>
            <a:ext cx="257078" cy="32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221105" y="899795"/>
            <a:ext cx="10344195" cy="572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0546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04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73550" y="3554730"/>
            <a:ext cx="113284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1284" y="4286220"/>
            <a:ext cx="2485088" cy="34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1975" y="4906010"/>
            <a:ext cx="177101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11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53803" y="1004943"/>
            <a:ext cx="1904282" cy="41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5062" y="2245188"/>
            <a:ext cx="999748" cy="33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90931" y="2951174"/>
            <a:ext cx="1047355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34307" y="3580837"/>
            <a:ext cx="1428211" cy="32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8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0251" y="1023962"/>
            <a:ext cx="1285390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2273117"/>
            <a:ext cx="856926" cy="32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8790" y="3503202"/>
            <a:ext cx="2228010" cy="4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84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1410" y="2893721"/>
            <a:ext cx="1228261" cy="41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6574" y="4133834"/>
            <a:ext cx="1323476" cy="33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7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7934" y="1062245"/>
            <a:ext cx="2570781" cy="41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949" y="2322038"/>
            <a:ext cx="295163" cy="3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9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1720594"/>
            <a:ext cx="257078" cy="24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57410" y="2799080"/>
            <a:ext cx="52451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69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15051"/>
            <a:ext cx="371335" cy="32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48080"/>
            <a:ext cx="11340000" cy="252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5113" y="2324898"/>
            <a:ext cx="323727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5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3098" y="1633933"/>
            <a:ext cx="1133047" cy="33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2846" y="2882572"/>
            <a:ext cx="571284" cy="33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7355" y="3549784"/>
            <a:ext cx="2189924" cy="37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4483" y="5398914"/>
            <a:ext cx="1666246" cy="32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43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0546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7201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729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91590"/>
            <a:ext cx="11340000" cy="3139249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2024039"/>
            <a:ext cx="1047355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201" y="4700776"/>
            <a:ext cx="2018539" cy="3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5405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0277" y="1724906"/>
            <a:ext cx="1218740" cy="33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2191" y="3669752"/>
            <a:ext cx="2161360" cy="324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63440" y="5700395"/>
            <a:ext cx="151384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00"/>
          <a:stretch>
            <a:fillRect/>
          </a:stretch>
        </p:blipFill>
        <p:spPr>
          <a:xfrm flipV="1">
            <a:off x="360045" y="926895"/>
            <a:ext cx="11339830" cy="14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00900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900000"/>
            <a:ext cx="11340000" cy="4429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9152" y="4748296"/>
            <a:ext cx="2599345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820" y="831215"/>
            <a:ext cx="11771630" cy="4047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1557020"/>
            <a:ext cx="951357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198880" y="2203450"/>
            <a:ext cx="1066419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2924810"/>
            <a:ext cx="1124839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935" y="3602990"/>
            <a:ext cx="1130617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25" y="4297045"/>
            <a:ext cx="1124775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0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2246792"/>
            <a:ext cx="371335" cy="32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090" y="857250"/>
            <a:ext cx="11769090" cy="3422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764540"/>
            <a:ext cx="1171829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262890" y="1628775"/>
            <a:ext cx="1171829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090" y="2348865"/>
            <a:ext cx="1171067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3365" y="3028950"/>
            <a:ext cx="524700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080" y="3705225"/>
            <a:ext cx="873315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1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52432"/>
            <a:ext cx="295163" cy="32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833993"/>
            <a:ext cx="323727" cy="34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25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084" y="2195654"/>
            <a:ext cx="290804" cy="3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561" y="3960748"/>
            <a:ext cx="365850" cy="31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704" y="5716454"/>
            <a:ext cx="309565" cy="33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2024-10-18T08:34:42Z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