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62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966595"/>
            <a:ext cx="100393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045" y="3192780"/>
            <a:ext cx="8677275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101143"/>
            <a:ext cx="1009269" cy="4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0050" y="3215488"/>
            <a:ext cx="1371083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639" y="4063547"/>
            <a:ext cx="866448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9949" y="4177892"/>
            <a:ext cx="1380604" cy="30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2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37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57631"/>
            <a:ext cx="399899" cy="41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89680"/>
            <a:ext cx="466549" cy="41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43087"/>
            <a:ext cx="390377" cy="43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74605"/>
            <a:ext cx="399899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790364"/>
            <a:ext cx="361813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9920"/>
            <a:ext cx="9695180" cy="6228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5855" y="3794760"/>
            <a:ext cx="138366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5450" y="4638040"/>
            <a:ext cx="163131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1128571"/>
            <a:ext cx="1152090" cy="4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982" y="2957147"/>
            <a:ext cx="1837632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1252465"/>
            <a:ext cx="1018790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783" y="3024320"/>
            <a:ext cx="1904282" cy="52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3880" y="764540"/>
            <a:ext cx="343725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3022" y="2728372"/>
            <a:ext cx="809319" cy="2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04" y="3280693"/>
            <a:ext cx="1704332" cy="36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08680" y="1741170"/>
            <a:ext cx="218694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559" y="3007519"/>
            <a:ext cx="828362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1081058"/>
            <a:ext cx="866448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5617" y="3015529"/>
            <a:ext cx="1323476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816000"/>
            <a:ext cx="2523173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0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1623764"/>
            <a:ext cx="904534" cy="37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2252296"/>
            <a:ext cx="971183" cy="29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8664" y="3499838"/>
            <a:ext cx="514156" cy="30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1595823"/>
            <a:ext cx="999748" cy="37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1838" y="2224924"/>
            <a:ext cx="1561511" cy="36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5113" y="2854025"/>
            <a:ext cx="799798" cy="37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103" y="3483126"/>
            <a:ext cx="1199698" cy="36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1624419"/>
            <a:ext cx="1085440" cy="30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773" y="2243988"/>
            <a:ext cx="1075919" cy="30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71" y="2882621"/>
            <a:ext cx="971182" cy="29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9315" y="3429000"/>
            <a:ext cx="165227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3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2949418"/>
            <a:ext cx="1037833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413" y="3025676"/>
            <a:ext cx="961662" cy="2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415" y="3578542"/>
            <a:ext cx="2713601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198" y="4198134"/>
            <a:ext cx="1352040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8312" y="5465914"/>
            <a:ext cx="2380352" cy="2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5440" y="6085505"/>
            <a:ext cx="875969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4125" y="6031230"/>
            <a:ext cx="243141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3157513"/>
            <a:ext cx="1609118" cy="4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3157513"/>
            <a:ext cx="1523425" cy="4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1889" y="3205140"/>
            <a:ext cx="1094962" cy="4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2158734"/>
            <a:ext cx="1371083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5919" y="2206413"/>
            <a:ext cx="875969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367" y="5048101"/>
            <a:ext cx="1247304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090" y="6116118"/>
            <a:ext cx="314206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9773" y="6001688"/>
            <a:ext cx="685541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25695" y="5965190"/>
            <a:ext cx="84391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20251" y="6116118"/>
            <a:ext cx="2323224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86649" y="2102234"/>
            <a:ext cx="628413" cy="41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340" y="2092692"/>
            <a:ext cx="1761460" cy="42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3065929"/>
            <a:ext cx="1142569" cy="41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2024-10-17T12:40:22Z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