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58" r:id="rId4"/>
    <p:sldId id="359" r:id="rId5"/>
    <p:sldId id="340" r:id="rId6"/>
    <p:sldId id="339" r:id="rId7"/>
    <p:sldId id="360" r:id="rId8"/>
    <p:sldId id="361" r:id="rId9"/>
    <p:sldId id="362" r:id="rId10"/>
    <p:sldId id="363" r:id="rId11"/>
    <p:sldId id="364" r:id="rId12"/>
    <p:sldId id="331" r:id="rId13"/>
    <p:sldId id="330" r:id="rId14"/>
    <p:sldId id="329" r:id="rId15"/>
    <p:sldId id="328" r:id="rId16"/>
    <p:sldId id="365" r:id="rId17"/>
    <p:sldId id="366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52520" y="3071495"/>
            <a:ext cx="4886325" cy="714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51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14245" y="1814195"/>
            <a:ext cx="438721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819765" y="3480435"/>
            <a:ext cx="842010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4705" y="4283710"/>
            <a:ext cx="2349500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832815"/>
            <a:ext cx="11340000" cy="32915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9860" y="913130"/>
            <a:ext cx="11892280" cy="72707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13744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96299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0969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9"/>
          <a:stretch>
            <a:fillRect/>
          </a:stretch>
        </p:blipFill>
        <p:spPr>
          <a:xfrm>
            <a:off x="360045" y="2693670"/>
            <a:ext cx="11208430" cy="16059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39899" y="2827676"/>
            <a:ext cx="1161612" cy="535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09990" y="3431540"/>
            <a:ext cx="2480310" cy="782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685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54350" y="1836420"/>
            <a:ext cx="4012565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06599" y="3624845"/>
            <a:ext cx="1114005" cy="514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02569" y="5292146"/>
            <a:ext cx="1180654" cy="524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58574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39496" y="1747012"/>
            <a:ext cx="1094962" cy="523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58035" y="2604194"/>
            <a:ext cx="1666246" cy="514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98905" y="4142740"/>
            <a:ext cx="3023235" cy="67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78740" y="5947207"/>
            <a:ext cx="2142317" cy="523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0404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66240" y="1945640"/>
            <a:ext cx="4017010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74670" y="3594100"/>
            <a:ext cx="1485265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04840" y="5233035"/>
            <a:ext cx="2263775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36570" y="6042025"/>
            <a:ext cx="1495425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3991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549924" y="2101537"/>
            <a:ext cx="4256070" cy="524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83375" y="5420070"/>
            <a:ext cx="3465793" cy="42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692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40654" y="1940363"/>
            <a:ext cx="1275869" cy="419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21259" y="2770745"/>
            <a:ext cx="1894760" cy="419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414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54609" y="2949593"/>
            <a:ext cx="1723375" cy="476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10478" y="3721765"/>
            <a:ext cx="2675515" cy="533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278"/>
          <a:stretch>
            <a:fillRect/>
          </a:stretch>
        </p:blipFill>
        <p:spPr>
          <a:xfrm>
            <a:off x="911225" y="4581525"/>
            <a:ext cx="5184820" cy="822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951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720050" y="1090468"/>
            <a:ext cx="1999495" cy="428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2451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96950" y="2776855"/>
            <a:ext cx="4947285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9584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952740" y="1798320"/>
            <a:ext cx="3044825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24325" y="3453765"/>
            <a:ext cx="4811395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077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70730" y="2839720"/>
            <a:ext cx="3585845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63</cp:revision>
  <dcterms:created xsi:type="dcterms:W3CDTF">2015-09-16T06:44:00Z</dcterms:created>
  <dcterms:modified xsi:type="dcterms:W3CDTF">2024-10-17T11:35:54Z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