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0" r:id="rId4"/>
    <p:sldId id="371" r:id="rId5"/>
    <p:sldId id="372" r:id="rId6"/>
    <p:sldId id="373" r:id="rId7"/>
    <p:sldId id="345" r:id="rId8"/>
    <p:sldId id="374" r:id="rId9"/>
    <p:sldId id="343" r:id="rId10"/>
    <p:sldId id="342" r:id="rId11"/>
    <p:sldId id="341" r:id="rId12"/>
    <p:sldId id="339" r:id="rId13"/>
    <p:sldId id="375" r:id="rId14"/>
    <p:sldId id="336" r:id="rId15"/>
    <p:sldId id="335" r:id="rId16"/>
    <p:sldId id="334" r:id="rId17"/>
    <p:sldId id="376" r:id="rId18"/>
    <p:sldId id="332" r:id="rId19"/>
    <p:sldId id="331" r:id="rId20"/>
    <p:sldId id="329" r:id="rId21"/>
    <p:sldId id="377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3090545"/>
            <a:ext cx="100679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34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701165"/>
            <a:ext cx="10704875" cy="2215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7940" y="2671445"/>
            <a:ext cx="13220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3365" y="2541270"/>
            <a:ext cx="143891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36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2265415"/>
            <a:ext cx="1294911" cy="42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3375" y="2370467"/>
            <a:ext cx="1332997" cy="42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70200"/>
            <a:ext cx="11340000" cy="2758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78740" y="5258988"/>
            <a:ext cx="1428211" cy="42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9471" y="5373510"/>
            <a:ext cx="1323476" cy="3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342" y="5258988"/>
            <a:ext cx="1504382" cy="53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63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2619" y="2456676"/>
            <a:ext cx="933098" cy="42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2456676"/>
            <a:ext cx="647455" cy="42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12" y="2456676"/>
            <a:ext cx="2142318" cy="52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2784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3277480"/>
            <a:ext cx="2018539" cy="4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50" y="932815"/>
            <a:ext cx="12053570" cy="68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1710290"/>
            <a:ext cx="1275869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486" y="2415720"/>
            <a:ext cx="895012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30" y="3817046"/>
            <a:ext cx="3465793" cy="5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4129292"/>
            <a:ext cx="561764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290" y="4629785"/>
            <a:ext cx="22072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97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04560" y="815340"/>
            <a:ext cx="363093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2309495"/>
            <a:ext cx="29483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7460" y="3752850"/>
            <a:ext cx="29425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2235" y="4969510"/>
            <a:ext cx="333883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4618942"/>
            <a:ext cx="314206" cy="31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40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9840" y="856615"/>
            <a:ext cx="240411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28531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39596" y="3278303"/>
            <a:ext cx="1228261" cy="42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2434468"/>
            <a:ext cx="561763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548640"/>
            <a:ext cx="10365740" cy="6261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9093" y="1701027"/>
            <a:ext cx="2408916" cy="5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7270" y="3638550"/>
            <a:ext cx="196596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7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96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87506" y="1938260"/>
            <a:ext cx="971183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7320" y="3846195"/>
            <a:ext cx="256032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0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1275" y="1719580"/>
            <a:ext cx="374078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3252059"/>
            <a:ext cx="1371083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125220"/>
            <a:ext cx="9229090" cy="4858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" y="3035935"/>
            <a:ext cx="1610360" cy="10356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02"/>
          <a:stretch>
            <a:fillRect/>
          </a:stretch>
        </p:blipFill>
        <p:spPr>
          <a:xfrm>
            <a:off x="360045" y="1832610"/>
            <a:ext cx="11339830" cy="4259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29710" y="3846830"/>
            <a:ext cx="276606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6275" y="4644390"/>
            <a:ext cx="358330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05" y="942975"/>
            <a:ext cx="1127379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98"/>
          <a:stretch>
            <a:fillRect/>
          </a:stretch>
        </p:blipFill>
        <p:spPr>
          <a:xfrm>
            <a:off x="360045" y="925625"/>
            <a:ext cx="11339830" cy="14048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46805" y="854075"/>
            <a:ext cx="295973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50365"/>
            <a:ext cx="11340000" cy="868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81295" y="2411730"/>
            <a:ext cx="336550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1425"/>
            <a:ext cx="11340000" cy="28308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03510" y="4104640"/>
            <a:ext cx="136779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790" y="4798060"/>
            <a:ext cx="224853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2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3149393"/>
            <a:ext cx="1999496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52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97990" y="1082675"/>
            <a:ext cx="16700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7150" y="1778635"/>
            <a:ext cx="19646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00595" y="2484120"/>
            <a:ext cx="20256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985795"/>
            <a:ext cx="1142569" cy="5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18" y="2396654"/>
            <a:ext cx="1313954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0000" y="3092551"/>
            <a:ext cx="1951889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3102084"/>
            <a:ext cx="1399647" cy="5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9540" y="3787140"/>
            <a:ext cx="12033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139811"/>
            <a:ext cx="1304433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3139811"/>
            <a:ext cx="1923325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2024-10-18T02:59:48Z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