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50" r:id="rId6"/>
    <p:sldId id="351" r:id="rId7"/>
    <p:sldId id="352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3000375"/>
            <a:ext cx="80105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158500"/>
            <a:ext cx="352292" cy="4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1157663"/>
            <a:ext cx="323727" cy="41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1129034"/>
            <a:ext cx="457027" cy="4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100215"/>
            <a:ext cx="314206" cy="4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3016568"/>
            <a:ext cx="390377" cy="4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088247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81"/>
          <a:stretch>
            <a:fillRect/>
          </a:stretch>
        </p:blipFill>
        <p:spPr>
          <a:xfrm flipV="1">
            <a:off x="360045" y="6353175"/>
            <a:ext cx="10882630" cy="5116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5075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40"/>
          <a:stretch>
            <a:fillRect/>
          </a:stretch>
        </p:blipFill>
        <p:spPr>
          <a:xfrm flipV="1">
            <a:off x="360045" y="926260"/>
            <a:ext cx="11339830" cy="31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8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3425" y="4318708"/>
            <a:ext cx="1352040" cy="46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214499"/>
            <a:ext cx="1780504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872769"/>
            <a:ext cx="952141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4645403"/>
            <a:ext cx="1961410" cy="5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0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20554" y="1081300"/>
            <a:ext cx="1818589" cy="5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3743553"/>
            <a:ext cx="2418438" cy="51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7195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5449" y="2685092"/>
            <a:ext cx="1764095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3245" y="4237990"/>
            <a:ext cx="20072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6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2855205"/>
            <a:ext cx="2523173" cy="5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6230" y="4488180"/>
            <a:ext cx="18427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054800"/>
            <a:ext cx="2037581" cy="41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3829949"/>
            <a:ext cx="1609118" cy="52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6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