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62" r:id="rId18"/>
    <p:sldId id="328" r:id="rId19"/>
    <p:sldId id="363" r:id="rId20"/>
    <p:sldId id="326" r:id="rId21"/>
    <p:sldId id="364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057400"/>
            <a:ext cx="110585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470" y="3135630"/>
            <a:ext cx="9496425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69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291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65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8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85801"/>
            <a:ext cx="399899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157832"/>
            <a:ext cx="390377" cy="4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76656"/>
            <a:ext cx="466549" cy="41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113248"/>
            <a:ext cx="361813" cy="41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5030761"/>
            <a:ext cx="390377" cy="43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068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7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86246" y="2120686"/>
            <a:ext cx="1266347" cy="5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2280" y="4862195"/>
            <a:ext cx="28911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6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5385" y="3832860"/>
            <a:ext cx="445770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526" y="6020759"/>
            <a:ext cx="752192" cy="4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6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59880" y="1995170"/>
            <a:ext cx="229108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3904" y="3109781"/>
            <a:ext cx="1056876" cy="4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5642" y="5043339"/>
            <a:ext cx="2285138" cy="5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75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2019013"/>
            <a:ext cx="866448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862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9780" y="693420"/>
            <a:ext cx="338518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2521943"/>
            <a:ext cx="1856675" cy="36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012" y="3142238"/>
            <a:ext cx="1456775" cy="36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6690"/>
            <a:ext cx="11340000" cy="30899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88362" y="3769742"/>
            <a:ext cx="1485340" cy="36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7380" y="4465929"/>
            <a:ext cx="704584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9370" y="6239777"/>
            <a:ext cx="1171133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4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30675" y="1028700"/>
            <a:ext cx="239585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9410" y="2836545"/>
            <a:ext cx="368490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8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345" y="1586865"/>
            <a:ext cx="14185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3047" y="2281866"/>
            <a:ext cx="1313954" cy="37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6485" y="3409315"/>
            <a:ext cx="17081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4759697"/>
            <a:ext cx="1275869" cy="37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2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7" y="1099957"/>
            <a:ext cx="875969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8816" y="1718873"/>
            <a:ext cx="999748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1914" y="2328268"/>
            <a:ext cx="495113" cy="3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526" y="3575622"/>
            <a:ext cx="2094710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6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3677" y="1776866"/>
            <a:ext cx="485591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2320141"/>
            <a:ext cx="818841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307" y="2968260"/>
            <a:ext cx="628413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4609" y="4254965"/>
            <a:ext cx="485591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664" y="4788710"/>
            <a:ext cx="409420" cy="3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7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7395" y="2098040"/>
            <a:ext cx="13385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4005" y="2341245"/>
            <a:ext cx="69151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1810" y="2341245"/>
            <a:ext cx="27813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3685" y="2233295"/>
            <a:ext cx="16179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8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129534"/>
            <a:ext cx="2570780" cy="52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45" y="2177191"/>
            <a:ext cx="552241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5113" y="4102509"/>
            <a:ext cx="1142569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372" y="4150165"/>
            <a:ext cx="885491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71989" y="4092977"/>
            <a:ext cx="571284" cy="4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9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44030" y="3265741"/>
            <a:ext cx="695062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33954" y="3141731"/>
            <a:ext cx="752191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44534" y="4143355"/>
            <a:ext cx="2437481" cy="5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52846" y="4248287"/>
            <a:ext cx="1085440" cy="31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92292" y="5125901"/>
            <a:ext cx="933098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01259" y="5116362"/>
            <a:ext cx="790278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9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2024-10-17T13:10:28Z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