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54" r:id="rId10"/>
    <p:sldId id="355" r:id="rId11"/>
    <p:sldId id="330" r:id="rId12"/>
    <p:sldId id="329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3090545"/>
            <a:ext cx="42100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8446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2024987"/>
            <a:ext cx="2123274" cy="5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335" y="2901950"/>
            <a:ext cx="104717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200" y="3789045"/>
            <a:ext cx="76053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6660" y="951230"/>
            <a:ext cx="104838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1862455"/>
            <a:ext cx="113772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42565"/>
            <a:ext cx="1126363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641725"/>
            <a:ext cx="1137539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4542155"/>
            <a:ext cx="111385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  <p:bldP spid="29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325" y="838835"/>
            <a:ext cx="1151572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4475" y="1899920"/>
            <a:ext cx="113544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4960" y="2687320"/>
            <a:ext cx="1132903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0195" y="3640455"/>
            <a:ext cx="113544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4960" y="4535805"/>
            <a:ext cx="113296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90195" y="5419725"/>
            <a:ext cx="100641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3" grpId="0" bldLvl="0" animBg="1"/>
      <p:bldP spid="31" grpId="0" bldLvl="0" animBg="1"/>
      <p:bldP spid="37" grpId="0" bldLvl="0" animBg="1"/>
      <p:bldP spid="4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66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93495" y="974090"/>
            <a:ext cx="103035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675" y="1845945"/>
            <a:ext cx="89179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1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9193" y="4327834"/>
            <a:ext cx="837884" cy="4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010" y="4327834"/>
            <a:ext cx="571284" cy="4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203836"/>
            <a:ext cx="856926" cy="4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5365" y="5203836"/>
            <a:ext cx="2980201" cy="52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3739255"/>
            <a:ext cx="2713602" cy="4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4596749"/>
            <a:ext cx="1894760" cy="4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429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571121"/>
            <a:ext cx="1409168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2685448"/>
            <a:ext cx="666498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00730"/>
            <a:ext cx="11340000" cy="2651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26146" y="6136940"/>
            <a:ext cx="1409168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6127402"/>
            <a:ext cx="752191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912218"/>
            <a:ext cx="990226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2788243"/>
            <a:ext cx="571283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282" y="2797779"/>
            <a:ext cx="866448" cy="4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3713291"/>
            <a:ext cx="1313954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526" y="2967257"/>
            <a:ext cx="1085440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6330" y="2725420"/>
            <a:ext cx="13208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391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3020" y="4369435"/>
            <a:ext cx="102768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11225" y="5158105"/>
            <a:ext cx="10775995" cy="871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125" y="5224780"/>
            <a:ext cx="86004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2755900"/>
            <a:ext cx="102977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5040" y="3584575"/>
            <a:ext cx="64338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2024-10-17T13:30:42Z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