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3"/>
    <p:sldId id="324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3" r:id="rId12"/>
    <p:sldId id="362" r:id="rId13"/>
    <p:sldId id="361" r:id="rId14"/>
    <p:sldId id="360" r:id="rId15"/>
    <p:sldId id="359" r:id="rId16"/>
    <p:sldId id="358" r:id="rId17"/>
    <p:sldId id="357" r:id="rId18"/>
    <p:sldId id="356" r:id="rId19"/>
    <p:sldId id="355" r:id="rId20"/>
    <p:sldId id="354" r:id="rId21"/>
    <p:sldId id="353" r:id="rId22"/>
    <p:sldId id="352" r:id="rId23"/>
    <p:sldId id="351" r:id="rId24"/>
    <p:sldId id="350" r:id="rId25"/>
    <p:sldId id="349" r:id="rId26"/>
    <p:sldId id="348" r:id="rId27"/>
    <p:sldId id="346" r:id="rId28"/>
    <p:sldId id="345" r:id="rId29"/>
    <p:sldId id="344" r:id="rId30"/>
    <p:sldId id="343" r:id="rId31"/>
    <p:sldId id="342" r:id="rId32"/>
    <p:sldId id="341" r:id="rId33"/>
    <p:sldId id="340" r:id="rId34"/>
    <p:sldId id="339" r:id="rId35"/>
    <p:sldId id="338" r:id="rId36"/>
    <p:sldId id="337" r:id="rId37"/>
    <p:sldId id="336" r:id="rId38"/>
    <p:sldId id="335" r:id="rId39"/>
    <p:sldId id="334" r:id="rId40"/>
    <p:sldId id="333" r:id="rId41"/>
    <p:sldId id="332" r:id="rId42"/>
    <p:sldId id="331" r:id="rId43"/>
    <p:sldId id="330" r:id="rId44"/>
    <p:sldId id="329" r:id="rId45"/>
    <p:sldId id="418" r:id="rId46"/>
    <p:sldId id="419" r:id="rId47"/>
    <p:sldId id="420" r:id="rId48"/>
    <p:sldId id="325" r:id="rId49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3048000"/>
            <a:ext cx="56388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958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53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86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034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006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841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9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28582"/>
            <a:ext cx="361813" cy="4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66765"/>
            <a:ext cx="390377" cy="4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8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004886"/>
            <a:ext cx="466549" cy="41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835637"/>
            <a:ext cx="390377" cy="42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6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76178"/>
            <a:ext cx="466549" cy="4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014194"/>
            <a:ext cx="361813" cy="40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8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76420"/>
            <a:ext cx="466549" cy="41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016043"/>
            <a:ext cx="361813" cy="41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134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4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57505"/>
            <a:ext cx="409420" cy="41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88654"/>
            <a:ext cx="390377" cy="43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68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733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134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603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436370" y="828040"/>
            <a:ext cx="10128930" cy="874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89305"/>
            <a:ext cx="11340000" cy="464772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772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868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475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006341"/>
            <a:ext cx="466549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9361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044742"/>
            <a:ext cx="361812" cy="41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987819"/>
            <a:ext cx="399899" cy="43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860" y="1052195"/>
            <a:ext cx="10632485" cy="361442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2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995083"/>
            <a:ext cx="361812" cy="41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860" y="1052195"/>
            <a:ext cx="10632485" cy="426656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6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033673"/>
            <a:ext cx="399899" cy="4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971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6571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3388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777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742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971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827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5448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1379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9454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1198" y="1812571"/>
            <a:ext cx="1635200" cy="34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5870" y="3199130"/>
            <a:ext cx="199263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" t="36227" b="61534"/>
          <a:stretch>
            <a:fillRect/>
          </a:stretch>
        </p:blipFill>
        <p:spPr>
          <a:xfrm>
            <a:off x="335280" y="6525260"/>
            <a:ext cx="9478645" cy="1314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67154" r="78625"/>
          <a:stretch>
            <a:fillRect/>
          </a:stretch>
        </p:blipFill>
        <p:spPr>
          <a:xfrm>
            <a:off x="479425" y="3930015"/>
            <a:ext cx="1842770" cy="1129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48967" y="3646778"/>
            <a:ext cx="1609118" cy="3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77"/>
          <a:stretch>
            <a:fillRect/>
          </a:stretch>
        </p:blipFill>
        <p:spPr>
          <a:xfrm>
            <a:off x="342900" y="5161915"/>
            <a:ext cx="11356340" cy="1460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85"/>
          <a:stretch>
            <a:fillRect/>
          </a:stretch>
        </p:blipFill>
        <p:spPr>
          <a:xfrm>
            <a:off x="342900" y="785495"/>
            <a:ext cx="11356340" cy="145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2341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2914" y="952435"/>
            <a:ext cx="1496380" cy="28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3724" y="1526816"/>
            <a:ext cx="1240522" cy="30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29050" y="5454340"/>
            <a:ext cx="1256029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08"/>
          <a:stretch>
            <a:fillRect/>
          </a:stretch>
        </p:blipFill>
        <p:spPr>
          <a:xfrm flipV="1">
            <a:off x="360045" y="784655"/>
            <a:ext cx="9234170" cy="992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67154" r="78625"/>
          <a:stretch>
            <a:fillRect/>
          </a:stretch>
        </p:blipFill>
        <p:spPr>
          <a:xfrm>
            <a:off x="479425" y="3930015"/>
            <a:ext cx="1842770" cy="1129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17550"/>
            <a:ext cx="11340000" cy="2714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19"/>
          <a:stretch>
            <a:fillRect/>
          </a:stretch>
        </p:blipFill>
        <p:spPr>
          <a:xfrm flipV="1">
            <a:off x="360045" y="1491410"/>
            <a:ext cx="11339830" cy="2573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149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033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38891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85660"/>
            <a:ext cx="409420" cy="41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023408"/>
            <a:ext cx="457027" cy="41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79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092534"/>
            <a:ext cx="466549" cy="41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89305"/>
            <a:ext cx="11340000" cy="4513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6977" y="2898659"/>
            <a:ext cx="390377" cy="43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4755543"/>
            <a:ext cx="399899" cy="41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2024-10-18T07:19:45Z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