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4"/>
  </p:notesMasterIdLst>
  <p:handoutMasterIdLst>
    <p:handoutMasterId r:id="rId75"/>
  </p:handoutMasterIdLst>
  <p:sldIdLst>
    <p:sldId id="302" r:id="rId3"/>
    <p:sldId id="324" r:id="rId4"/>
    <p:sldId id="396" r:id="rId5"/>
    <p:sldId id="395" r:id="rId6"/>
    <p:sldId id="394" r:id="rId7"/>
    <p:sldId id="393" r:id="rId8"/>
    <p:sldId id="391" r:id="rId9"/>
    <p:sldId id="390" r:id="rId10"/>
    <p:sldId id="389" r:id="rId11"/>
    <p:sldId id="388" r:id="rId12"/>
    <p:sldId id="387" r:id="rId13"/>
    <p:sldId id="386" r:id="rId14"/>
    <p:sldId id="385" r:id="rId15"/>
    <p:sldId id="384" r:id="rId16"/>
    <p:sldId id="383" r:id="rId17"/>
    <p:sldId id="382" r:id="rId18"/>
    <p:sldId id="381" r:id="rId19"/>
    <p:sldId id="380" r:id="rId20"/>
    <p:sldId id="379" r:id="rId21"/>
    <p:sldId id="378" r:id="rId22"/>
    <p:sldId id="377" r:id="rId23"/>
    <p:sldId id="376" r:id="rId24"/>
    <p:sldId id="375" r:id="rId25"/>
    <p:sldId id="374" r:id="rId26"/>
    <p:sldId id="373" r:id="rId27"/>
    <p:sldId id="372" r:id="rId28"/>
    <p:sldId id="371" r:id="rId29"/>
    <p:sldId id="370" r:id="rId30"/>
    <p:sldId id="369" r:id="rId31"/>
    <p:sldId id="367" r:id="rId32"/>
    <p:sldId id="366" r:id="rId33"/>
    <p:sldId id="365" r:id="rId34"/>
    <p:sldId id="364" r:id="rId35"/>
    <p:sldId id="363" r:id="rId36"/>
    <p:sldId id="362" r:id="rId37"/>
    <p:sldId id="361" r:id="rId38"/>
    <p:sldId id="360" r:id="rId39"/>
    <p:sldId id="359" r:id="rId40"/>
    <p:sldId id="358" r:id="rId41"/>
    <p:sldId id="357" r:id="rId42"/>
    <p:sldId id="356" r:id="rId43"/>
    <p:sldId id="354" r:id="rId44"/>
    <p:sldId id="353" r:id="rId45"/>
    <p:sldId id="352" r:id="rId46"/>
    <p:sldId id="351" r:id="rId47"/>
    <p:sldId id="350" r:id="rId48"/>
    <p:sldId id="349" r:id="rId49"/>
    <p:sldId id="348" r:id="rId50"/>
    <p:sldId id="347" r:id="rId51"/>
    <p:sldId id="346" r:id="rId52"/>
    <p:sldId id="345" r:id="rId53"/>
    <p:sldId id="344" r:id="rId54"/>
    <p:sldId id="343" r:id="rId55"/>
    <p:sldId id="342" r:id="rId56"/>
    <p:sldId id="341" r:id="rId57"/>
    <p:sldId id="340" r:id="rId58"/>
    <p:sldId id="339" r:id="rId59"/>
    <p:sldId id="337" r:id="rId60"/>
    <p:sldId id="336" r:id="rId61"/>
    <p:sldId id="335" r:id="rId62"/>
    <p:sldId id="334" r:id="rId63"/>
    <p:sldId id="333" r:id="rId64"/>
    <p:sldId id="332" r:id="rId65"/>
    <p:sldId id="331" r:id="rId66"/>
    <p:sldId id="329" r:id="rId67"/>
    <p:sldId id="328" r:id="rId68"/>
    <p:sldId id="327" r:id="rId69"/>
    <p:sldId id="326" r:id="rId70"/>
    <p:sldId id="325" r:id="rId71"/>
    <p:sldId id="463" r:id="rId72"/>
    <p:sldId id="464" r:id="rId73"/>
  </p:sldIdLst>
  <p:sldSz cx="12192000" cy="6858000"/>
  <p:notesSz cx="6858000" cy="9144000"/>
  <p:custDataLst>
    <p:tags r:id="rId7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9" Type="http://schemas.openxmlformats.org/officeDocument/2006/relationships/tags" Target="tags/tag1.xml"/><Relationship Id="rId78" Type="http://schemas.openxmlformats.org/officeDocument/2006/relationships/tableStyles" Target="tableStyles.xml"/><Relationship Id="rId77" Type="http://schemas.openxmlformats.org/officeDocument/2006/relationships/viewProps" Target="viewProps.xml"/><Relationship Id="rId76" Type="http://schemas.openxmlformats.org/officeDocument/2006/relationships/presProps" Target="presProps.xml"/><Relationship Id="rId75" Type="http://schemas.openxmlformats.org/officeDocument/2006/relationships/handoutMaster" Target="handoutMasters/handoutMaster1.xml"/><Relationship Id="rId74" Type="http://schemas.openxmlformats.org/officeDocument/2006/relationships/notesMaster" Target="notesMasters/notesMaster1.xml"/><Relationship Id="rId73" Type="http://schemas.openxmlformats.org/officeDocument/2006/relationships/slide" Target="slides/slide71.xml"/><Relationship Id="rId72" Type="http://schemas.openxmlformats.org/officeDocument/2006/relationships/slide" Target="slides/slide70.xml"/><Relationship Id="rId71" Type="http://schemas.openxmlformats.org/officeDocument/2006/relationships/slide" Target="slides/slide69.xml"/><Relationship Id="rId70" Type="http://schemas.openxmlformats.org/officeDocument/2006/relationships/slide" Target="slides/slide68.xml"/><Relationship Id="rId7" Type="http://schemas.openxmlformats.org/officeDocument/2006/relationships/slide" Target="slides/slide5.xml"/><Relationship Id="rId69" Type="http://schemas.openxmlformats.org/officeDocument/2006/relationships/slide" Target="slides/slide67.xml"/><Relationship Id="rId68" Type="http://schemas.openxmlformats.org/officeDocument/2006/relationships/slide" Target="slides/slide66.xml"/><Relationship Id="rId67" Type="http://schemas.openxmlformats.org/officeDocument/2006/relationships/slide" Target="slides/slide65.xml"/><Relationship Id="rId66" Type="http://schemas.openxmlformats.org/officeDocument/2006/relationships/slide" Target="slides/slide64.xml"/><Relationship Id="rId65" Type="http://schemas.openxmlformats.org/officeDocument/2006/relationships/slide" Target="slides/slide63.xml"/><Relationship Id="rId64" Type="http://schemas.openxmlformats.org/officeDocument/2006/relationships/slide" Target="slides/slide62.xml"/><Relationship Id="rId63" Type="http://schemas.openxmlformats.org/officeDocument/2006/relationships/slide" Target="slides/slide61.xml"/><Relationship Id="rId62" Type="http://schemas.openxmlformats.org/officeDocument/2006/relationships/slide" Target="slides/slide60.xml"/><Relationship Id="rId61" Type="http://schemas.openxmlformats.org/officeDocument/2006/relationships/slide" Target="slides/slide59.xml"/><Relationship Id="rId60" Type="http://schemas.openxmlformats.org/officeDocument/2006/relationships/slide" Target="slides/slide58.xml"/><Relationship Id="rId6" Type="http://schemas.openxmlformats.org/officeDocument/2006/relationships/slide" Target="slides/slide4.xml"/><Relationship Id="rId59" Type="http://schemas.openxmlformats.org/officeDocument/2006/relationships/slide" Target="slides/slide57.xml"/><Relationship Id="rId58" Type="http://schemas.openxmlformats.org/officeDocument/2006/relationships/slide" Target="slides/slide56.xml"/><Relationship Id="rId57" Type="http://schemas.openxmlformats.org/officeDocument/2006/relationships/slide" Target="slides/slide55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4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6.png"/><Relationship Id="rId2" Type="http://schemas.openxmlformats.org/officeDocument/2006/relationships/image" Target="../media/image44.png"/><Relationship Id="rId1" Type="http://schemas.openxmlformats.org/officeDocument/2006/relationships/image" Target="../media/image45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9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0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1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2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3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5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6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7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8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9.pn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0.pn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1.pn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2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4.png"/><Relationship Id="rId1" Type="http://schemas.openxmlformats.org/officeDocument/2006/relationships/image" Target="../media/image63.png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6.png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7.png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8.png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9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1.png"/><Relationship Id="rId1" Type="http://schemas.openxmlformats.org/officeDocument/2006/relationships/image" Target="../media/image70.png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2.png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3.pn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3.png"/><Relationship Id="rId1" Type="http://schemas.openxmlformats.org/officeDocument/2006/relationships/image" Target="../media/image74.png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5.png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7.png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42870" y="3000375"/>
            <a:ext cx="6905625" cy="8572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2307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26549" y="1081165"/>
            <a:ext cx="380856" cy="324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4156" y="2435137"/>
            <a:ext cx="295163" cy="324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724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2241" y="2406891"/>
            <a:ext cx="295163" cy="324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754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5113" y="1052494"/>
            <a:ext cx="323727" cy="333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5113" y="3759269"/>
            <a:ext cx="323727" cy="343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434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0806" y="2547909"/>
            <a:ext cx="295163" cy="323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002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4156" y="1043010"/>
            <a:ext cx="295163" cy="324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5113" y="3064223"/>
            <a:ext cx="323727" cy="343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26549" y="4427588"/>
            <a:ext cx="380856" cy="324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828245"/>
            <a:ext cx="10723434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920194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1747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26549" y="1052484"/>
            <a:ext cx="380856" cy="324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5113" y="1719601"/>
            <a:ext cx="323727" cy="333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64634" y="2396249"/>
            <a:ext cx="323727" cy="324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74156" y="3749545"/>
            <a:ext cx="295163" cy="333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64634" y="4435723"/>
            <a:ext cx="323727" cy="324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31467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43276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689365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07451" y="4269420"/>
            <a:ext cx="309148" cy="276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3722" y="5311173"/>
            <a:ext cx="276606" cy="2848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790736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5426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5113" y="1014349"/>
            <a:ext cx="323727" cy="343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4156" y="1700449"/>
            <a:ext cx="295163" cy="323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55113" y="2367491"/>
            <a:ext cx="323727" cy="343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55113" y="3053591"/>
            <a:ext cx="323727" cy="343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55113" y="3730162"/>
            <a:ext cx="323727" cy="333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509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26549" y="1062036"/>
            <a:ext cx="371335" cy="324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5113" y="1738779"/>
            <a:ext cx="323727" cy="333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74156" y="2415521"/>
            <a:ext cx="295163" cy="333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55113" y="3092263"/>
            <a:ext cx="323727" cy="343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55113" y="3769005"/>
            <a:ext cx="323727" cy="343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038361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36"/>
          <a:stretch>
            <a:fillRect/>
          </a:stretch>
        </p:blipFill>
        <p:spPr>
          <a:xfrm>
            <a:off x="1343660" y="692150"/>
            <a:ext cx="9624060" cy="604901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003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4634" y="1147913"/>
            <a:ext cx="323727" cy="324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4634" y="3255175"/>
            <a:ext cx="323727" cy="324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9617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4634" y="1061948"/>
            <a:ext cx="323727" cy="333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563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5113" y="1071621"/>
            <a:ext cx="323727" cy="343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894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5113" y="1023905"/>
            <a:ext cx="323727" cy="343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09856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837385"/>
            <a:ext cx="11340000" cy="1165392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3249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4156" y="1023788"/>
            <a:ext cx="295163" cy="333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4634" y="2242627"/>
            <a:ext cx="323727" cy="333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60477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84232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642308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89351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83276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563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4634" y="1186036"/>
            <a:ext cx="323727" cy="324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262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83677" y="1090609"/>
            <a:ext cx="295163" cy="324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058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4156" y="1024023"/>
            <a:ext cx="295163" cy="324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283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5113" y="1071616"/>
            <a:ext cx="323727" cy="343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584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26549" y="1100291"/>
            <a:ext cx="371335" cy="324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271"/>
          <a:stretch>
            <a:fillRect/>
          </a:stretch>
        </p:blipFill>
        <p:spPr>
          <a:xfrm>
            <a:off x="360045" y="899795"/>
            <a:ext cx="7680370" cy="24339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5113" y="1062266"/>
            <a:ext cx="323727" cy="343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756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27760" y="4365625"/>
            <a:ext cx="4869815" cy="752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832815"/>
            <a:ext cx="11340000" cy="218027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994" r="50688"/>
          <a:stretch>
            <a:fillRect/>
          </a:stretch>
        </p:blipFill>
        <p:spPr>
          <a:xfrm>
            <a:off x="360045" y="1064690"/>
            <a:ext cx="5591855" cy="71013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057220"/>
            <a:ext cx="11340000" cy="761160"/>
          </a:xfrm>
          <a:prstGeom prst="rect">
            <a:avLst/>
          </a:prstGeom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69215"/>
          </a:xfrm>
          <a:prstGeom prst="rect">
            <a:avLst/>
          </a:prstGeom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35631"/>
          </a:xfrm>
          <a:prstGeom prst="rect">
            <a:avLst/>
          </a:prstGeom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40273"/>
          </a:xfrm>
          <a:prstGeom prst="rect">
            <a:avLst/>
          </a:prstGeom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897123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4076" y="1046471"/>
            <a:ext cx="283636" cy="320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44926" y="3005522"/>
            <a:ext cx="311084" cy="320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012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5113" y="1052415"/>
            <a:ext cx="323727" cy="333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45591" y="4453189"/>
            <a:ext cx="371335" cy="323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412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4156" y="1157634"/>
            <a:ext cx="295163" cy="324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305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88060" y="4324887"/>
            <a:ext cx="257078" cy="333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4641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81360" y="3004279"/>
            <a:ext cx="323727" cy="333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995667" y="5613205"/>
            <a:ext cx="295162" cy="323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32491"/>
          </a:xfrm>
          <a:prstGeom prst="rect">
            <a:avLst/>
          </a:prstGeom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013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254256" y="1014319"/>
            <a:ext cx="371335" cy="333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252745" y="4281955"/>
            <a:ext cx="323726" cy="323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71755"/>
            <a:ext cx="11340000" cy="361228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9775"/>
          <a:stretch>
            <a:fillRect/>
          </a:stretch>
        </p:blipFill>
        <p:spPr>
          <a:xfrm flipV="1">
            <a:off x="360045" y="4559300"/>
            <a:ext cx="11339830" cy="369365"/>
          </a:xfrm>
          <a:prstGeom prst="rect">
            <a:avLst/>
          </a:prstGeom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15265"/>
            <a:ext cx="11340000" cy="368539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175"/>
          <a:stretch>
            <a:fillRect/>
          </a:stretch>
        </p:blipFill>
        <p:spPr>
          <a:xfrm flipV="1">
            <a:off x="360045" y="777035"/>
            <a:ext cx="11339830" cy="435815"/>
          </a:xfrm>
          <a:prstGeom prst="rect">
            <a:avLst/>
          </a:prstGeom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399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872644" y="3853378"/>
            <a:ext cx="1066397" cy="371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05692" y="5206215"/>
            <a:ext cx="1104483" cy="371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389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71889" y="1090703"/>
            <a:ext cx="1256826" cy="333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72191" y="2444696"/>
            <a:ext cx="1951889" cy="324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67607" y="3121693"/>
            <a:ext cx="1123526" cy="410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02385" y="5133975"/>
            <a:ext cx="2741930" cy="405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56490"/>
            <a:ext cx="10943363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38645" y="940435"/>
            <a:ext cx="2140585" cy="385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44690" y="2899505"/>
            <a:ext cx="505361" cy="321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64970" y="4205605"/>
            <a:ext cx="1663065" cy="389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834742" y="5511593"/>
            <a:ext cx="808577" cy="321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369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24433" y="3902609"/>
            <a:ext cx="1809068" cy="3240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16020" y="4493599"/>
            <a:ext cx="685541" cy="333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4232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9205390" y="1033472"/>
            <a:ext cx="1780503" cy="3336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91687" y="2387268"/>
            <a:ext cx="1418690" cy="3336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444433" y="3064167"/>
            <a:ext cx="875969" cy="3336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617550"/>
            <a:ext cx="11340000" cy="28124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10730" y="1884491"/>
            <a:ext cx="457027" cy="333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530881" y="4020026"/>
            <a:ext cx="1028312" cy="238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74"/>
          <a:stretch>
            <a:fillRect/>
          </a:stretch>
        </p:blipFill>
        <p:spPr>
          <a:xfrm>
            <a:off x="1271905" y="1043305"/>
            <a:ext cx="10344830" cy="6324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2177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74005" y="1748965"/>
            <a:ext cx="923576" cy="333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72594" y="2435769"/>
            <a:ext cx="771234" cy="324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911486" y="3113033"/>
            <a:ext cx="1504382" cy="410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1782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5113" y="1014955"/>
            <a:ext cx="323727" cy="335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119835"/>
            <a:ext cx="11340000" cy="144061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55113" y="2396509"/>
            <a:ext cx="323727" cy="333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828245"/>
            <a:ext cx="10881797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82320"/>
          </a:xfrm>
          <a:prstGeom prst="rect">
            <a:avLst/>
          </a:prstGeom>
        </p:spPr>
      </p:pic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98225"/>
          </a:xfrm>
          <a:prstGeom prst="rect">
            <a:avLst/>
          </a:prstGeom>
        </p:spPr>
      </p:pic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41365"/>
          </a:xfrm>
          <a:prstGeom prst="rect">
            <a:avLst/>
          </a:prstGeom>
        </p:spPr>
      </p:pic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32020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263345"/>
            <a:ext cx="11340000" cy="1466416"/>
          </a:xfrm>
          <a:prstGeom prst="rect">
            <a:avLst/>
          </a:prstGeom>
        </p:spPr>
      </p:pic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71755"/>
            <a:ext cx="11340000" cy="351337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83310" y="2531110"/>
            <a:ext cx="2294890" cy="492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3590"/>
          <a:stretch>
            <a:fillRect/>
          </a:stretch>
        </p:blipFill>
        <p:spPr>
          <a:xfrm flipV="1">
            <a:off x="360045" y="4487545"/>
            <a:ext cx="11339830" cy="22522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5311140" y="2184400"/>
            <a:ext cx="2113915" cy="413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46"/>
          <a:stretch>
            <a:fillRect/>
          </a:stretch>
        </p:blipFill>
        <p:spPr>
          <a:xfrm>
            <a:off x="360045" y="899795"/>
            <a:ext cx="11339830" cy="55535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01209" y="4861013"/>
            <a:ext cx="1818589" cy="333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7293"/>
          <a:stretch>
            <a:fillRect/>
          </a:stretch>
        </p:blipFill>
        <p:spPr>
          <a:xfrm flipV="1">
            <a:off x="360045" y="6353175"/>
            <a:ext cx="11339830" cy="1528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832815"/>
            <a:ext cx="11340000" cy="22189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187607" y="2728024"/>
            <a:ext cx="1237783" cy="409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224433" y="3070870"/>
            <a:ext cx="1256826" cy="333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228"/>
          <a:stretch>
            <a:fillRect/>
          </a:stretch>
        </p:blipFill>
        <p:spPr>
          <a:xfrm flipV="1">
            <a:off x="360045" y="1637460"/>
            <a:ext cx="11339830" cy="261190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3" t="52449" r="74180" b="13117"/>
          <a:stretch>
            <a:fillRect/>
          </a:stretch>
        </p:blipFill>
        <p:spPr>
          <a:xfrm>
            <a:off x="479425" y="1924050"/>
            <a:ext cx="2808605" cy="19443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989997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70" y="900000"/>
            <a:ext cx="10889455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29515" y="4213909"/>
            <a:ext cx="2102917" cy="384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46997" y="4882184"/>
            <a:ext cx="484585" cy="347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178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2720" y="2444863"/>
            <a:ext cx="314206" cy="3433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1935" y="795655"/>
            <a:ext cx="11709400" cy="44049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47215" y="2061210"/>
            <a:ext cx="10013315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" name="矩形 2"/>
          <p:cNvSpPr/>
          <p:nvPr/>
        </p:nvSpPr>
        <p:spPr bwMode="white">
          <a:xfrm>
            <a:off x="695325" y="2708910"/>
            <a:ext cx="2103120" cy="408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4225" y="3356610"/>
            <a:ext cx="11076305" cy="434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2935" y="4004945"/>
            <a:ext cx="11256010" cy="437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51180" y="4677410"/>
            <a:ext cx="2835275" cy="404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0815" y="815340"/>
            <a:ext cx="11851640" cy="35052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8745" y="1052830"/>
            <a:ext cx="11887200" cy="384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" name="矩形 2"/>
          <p:cNvSpPr/>
          <p:nvPr/>
        </p:nvSpPr>
        <p:spPr bwMode="white">
          <a:xfrm>
            <a:off x="257175" y="1701165"/>
            <a:ext cx="10605770" cy="435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1135" y="2367915"/>
            <a:ext cx="2890520" cy="452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767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26549" y="1090501"/>
            <a:ext cx="380856" cy="333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4156" y="2452583"/>
            <a:ext cx="295163" cy="323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939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2720" y="2445957"/>
            <a:ext cx="314206" cy="3435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TNjM2EwNWJlZTJhNGZjOTUwNGJmNTFmZWFlMWExNzk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71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71</vt:i4>
      </vt:variant>
    </vt:vector>
  </HeadingPairs>
  <TitlesOfParts>
    <vt:vector size="8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65</cp:revision>
  <dcterms:created xsi:type="dcterms:W3CDTF">2015-09-16T06:44:00Z</dcterms:created>
  <dcterms:modified xsi:type="dcterms:W3CDTF">2024-10-18T08:30:22Z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