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54" r:id="rId8"/>
    <p:sldId id="335" r:id="rId9"/>
    <p:sldId id="358" r:id="rId10"/>
    <p:sldId id="333" r:id="rId11"/>
    <p:sldId id="355" r:id="rId12"/>
    <p:sldId id="356" r:id="rId13"/>
    <p:sldId id="330" r:id="rId14"/>
    <p:sldId id="329" r:id="rId15"/>
    <p:sldId id="328" r:id="rId16"/>
    <p:sldId id="35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3109595"/>
            <a:ext cx="41719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4987" y="2234910"/>
            <a:ext cx="2770730" cy="5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4008435"/>
            <a:ext cx="656977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4904732"/>
            <a:ext cx="1466297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6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2047658"/>
            <a:ext cx="3570528" cy="52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4570"/>
            <a:ext cx="11340000" cy="41180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" y="910590"/>
            <a:ext cx="11976100" cy="7321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821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35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130772"/>
            <a:ext cx="1094962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230" y="4842510"/>
            <a:ext cx="446722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062095"/>
            <a:ext cx="1723375" cy="5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4052899"/>
            <a:ext cx="1142569" cy="4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166989"/>
            <a:ext cx="1114005" cy="4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4110341"/>
            <a:ext cx="2275617" cy="5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0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3247264"/>
            <a:ext cx="1104483" cy="4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4268229"/>
            <a:ext cx="685541" cy="41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4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101935"/>
            <a:ext cx="1637682" cy="4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2997" y="2101935"/>
            <a:ext cx="1551989" cy="4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3046313"/>
            <a:ext cx="1171133" cy="42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263020"/>
            <a:ext cx="191380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3367831"/>
            <a:ext cx="895012" cy="31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3263020"/>
            <a:ext cx="1675768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2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159730"/>
            <a:ext cx="1913803" cy="42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2150187"/>
            <a:ext cx="561763" cy="43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2159730"/>
            <a:ext cx="914055" cy="42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1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8410" y="2832735"/>
            <a:ext cx="1052830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6125" y="3852545"/>
            <a:ext cx="25247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2860" y="2030730"/>
            <a:ext cx="37757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6675" y="2940050"/>
            <a:ext cx="29114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21007" y="2939785"/>
            <a:ext cx="866448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846" y="2939785"/>
            <a:ext cx="2304181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895" y="1803400"/>
            <a:ext cx="13392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942" y="1997529"/>
            <a:ext cx="1685289" cy="41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4156" y="2885097"/>
            <a:ext cx="856926" cy="41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916" y="2885097"/>
            <a:ext cx="1532947" cy="41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2024-10-17T12:58:39Z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