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02" r:id="rId3"/>
    <p:sldId id="324" r:id="rId4"/>
    <p:sldId id="404" r:id="rId5"/>
    <p:sldId id="403" r:id="rId6"/>
    <p:sldId id="402" r:id="rId7"/>
    <p:sldId id="401" r:id="rId8"/>
    <p:sldId id="400" r:id="rId9"/>
    <p:sldId id="399" r:id="rId10"/>
    <p:sldId id="398" r:id="rId11"/>
    <p:sldId id="397" r:id="rId12"/>
    <p:sldId id="396" r:id="rId13"/>
    <p:sldId id="395" r:id="rId14"/>
    <p:sldId id="394" r:id="rId15"/>
    <p:sldId id="393" r:id="rId16"/>
    <p:sldId id="392" r:id="rId17"/>
    <p:sldId id="391" r:id="rId18"/>
    <p:sldId id="390" r:id="rId19"/>
    <p:sldId id="389" r:id="rId20"/>
    <p:sldId id="388" r:id="rId21"/>
    <p:sldId id="387" r:id="rId22"/>
    <p:sldId id="386" r:id="rId23"/>
    <p:sldId id="385" r:id="rId24"/>
    <p:sldId id="384" r:id="rId25"/>
    <p:sldId id="382" r:id="rId26"/>
    <p:sldId id="381" r:id="rId27"/>
    <p:sldId id="380" r:id="rId28"/>
    <p:sldId id="379" r:id="rId29"/>
    <p:sldId id="378" r:id="rId30"/>
    <p:sldId id="377" r:id="rId31"/>
    <p:sldId id="375" r:id="rId32"/>
    <p:sldId id="373" r:id="rId33"/>
    <p:sldId id="372" r:id="rId34"/>
    <p:sldId id="371" r:id="rId35"/>
    <p:sldId id="370" r:id="rId36"/>
    <p:sldId id="369" r:id="rId37"/>
    <p:sldId id="368" r:id="rId38"/>
    <p:sldId id="367" r:id="rId39"/>
    <p:sldId id="365" r:id="rId40"/>
    <p:sldId id="364" r:id="rId41"/>
    <p:sldId id="363" r:id="rId42"/>
    <p:sldId id="362" r:id="rId43"/>
    <p:sldId id="361" r:id="rId44"/>
    <p:sldId id="360" r:id="rId45"/>
    <p:sldId id="359" r:id="rId46"/>
    <p:sldId id="358" r:id="rId47"/>
    <p:sldId id="357" r:id="rId48"/>
    <p:sldId id="355" r:id="rId49"/>
    <p:sldId id="354" r:id="rId50"/>
    <p:sldId id="352" r:id="rId51"/>
    <p:sldId id="351" r:id="rId52"/>
    <p:sldId id="350" r:id="rId53"/>
    <p:sldId id="349" r:id="rId54"/>
    <p:sldId id="348" r:id="rId55"/>
    <p:sldId id="347" r:id="rId56"/>
    <p:sldId id="346" r:id="rId57"/>
    <p:sldId id="345" r:id="rId58"/>
    <p:sldId id="344" r:id="rId59"/>
    <p:sldId id="343" r:id="rId60"/>
    <p:sldId id="342" r:id="rId61"/>
    <p:sldId id="340" r:id="rId62"/>
    <p:sldId id="339" r:id="rId63"/>
    <p:sldId id="338" r:id="rId64"/>
    <p:sldId id="337" r:id="rId65"/>
    <p:sldId id="336" r:id="rId66"/>
    <p:sldId id="335" r:id="rId67"/>
    <p:sldId id="334" r:id="rId68"/>
    <p:sldId id="332" r:id="rId69"/>
    <p:sldId id="331" r:id="rId70"/>
    <p:sldId id="330" r:id="rId71"/>
    <p:sldId id="329" r:id="rId72"/>
    <p:sldId id="328" r:id="rId73"/>
    <p:sldId id="327" r:id="rId74"/>
    <p:sldId id="326" r:id="rId75"/>
    <p:sldId id="325" r:id="rId76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2" Type="http://schemas.openxmlformats.org/officeDocument/2006/relationships/tags" Target="tags/tag1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6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3061970"/>
            <a:ext cx="78962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147905"/>
            <a:ext cx="457027" cy="4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06557"/>
            <a:ext cx="36181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730235"/>
            <a:ext cx="4570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47741"/>
            <a:ext cx="361813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87180"/>
            <a:ext cx="390377" cy="4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747562"/>
            <a:ext cx="399899" cy="4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052505"/>
            <a:ext cx="466549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3635574"/>
            <a:ext cx="361813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613504"/>
            <a:ext cx="361813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97285"/>
            <a:ext cx="390377" cy="4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5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958345"/>
            <a:ext cx="466549" cy="4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15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15613"/>
            <a:ext cx="399899" cy="4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27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099978"/>
            <a:ext cx="457027" cy="4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52" y="4537710"/>
            <a:ext cx="361813" cy="4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174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890128"/>
            <a:ext cx="361812" cy="42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5100"/>
            <a:ext cx="11340000" cy="425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2601738"/>
            <a:ext cx="466549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29341"/>
            <a:ext cx="390377" cy="43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912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751425"/>
            <a:ext cx="457027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109855"/>
            <a:ext cx="352292" cy="4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34591"/>
            <a:ext cx="457027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5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927953"/>
            <a:ext cx="390377" cy="4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54"/>
          <a:stretch>
            <a:fillRect/>
          </a:stretch>
        </p:blipFill>
        <p:spPr>
          <a:xfrm>
            <a:off x="360045" y="3267710"/>
            <a:ext cx="11339830" cy="809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57481" y="3515656"/>
            <a:ext cx="466549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8" r="32909"/>
          <a:stretch>
            <a:fillRect/>
          </a:stretch>
        </p:blipFill>
        <p:spPr>
          <a:xfrm>
            <a:off x="360045" y="4148885"/>
            <a:ext cx="7607980" cy="261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081047"/>
            <a:ext cx="399899" cy="4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3672891"/>
            <a:ext cx="361813" cy="4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015" y="2564765"/>
            <a:ext cx="2283460" cy="307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891647"/>
            <a:ext cx="39989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271270" y="3573145"/>
            <a:ext cx="9048160" cy="192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081047"/>
            <a:ext cx="466549" cy="4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3663362"/>
            <a:ext cx="361813" cy="4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862201"/>
            <a:ext cx="466549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128942"/>
            <a:ext cx="36181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3714085"/>
            <a:ext cx="36181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720750"/>
            <a:ext cx="390377" cy="4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3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862785"/>
            <a:ext cx="466549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891621"/>
            <a:ext cx="399899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52" y="4485093"/>
            <a:ext cx="361813" cy="4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470"/>
            <a:ext cx="11340000" cy="4505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18280"/>
            <a:ext cx="11340000" cy="182110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95779"/>
            <a:ext cx="466549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13"/>
          <a:stretch>
            <a:fillRect/>
          </a:stretch>
        </p:blipFill>
        <p:spPr>
          <a:xfrm>
            <a:off x="360045" y="899795"/>
            <a:ext cx="11339830" cy="1737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985562"/>
            <a:ext cx="361812" cy="41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92" r="36723"/>
          <a:stretch>
            <a:fillRect/>
          </a:stretch>
        </p:blipFill>
        <p:spPr>
          <a:xfrm>
            <a:off x="360045" y="2637155"/>
            <a:ext cx="7175545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7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109677"/>
            <a:ext cx="390377" cy="4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816657"/>
            <a:ext cx="361813" cy="42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050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96" y="997895"/>
            <a:ext cx="454623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4708" y="5241053"/>
            <a:ext cx="380399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315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722640"/>
            <a:ext cx="361812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052679"/>
            <a:ext cx="399898" cy="4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940026"/>
            <a:ext cx="352291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3542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664876"/>
            <a:ext cx="457027" cy="4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8975"/>
            <a:ext cx="11340000" cy="2667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4367181"/>
            <a:ext cx="390377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795709"/>
            <a:ext cx="390377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138773"/>
            <a:ext cx="466549" cy="42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589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3879359"/>
            <a:ext cx="361813" cy="4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4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922032"/>
            <a:ext cx="390377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52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2681" y="1049980"/>
            <a:ext cx="458947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2681" y="5305686"/>
            <a:ext cx="449580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148088"/>
            <a:ext cx="361813" cy="4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958524"/>
            <a:ext cx="361813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0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2850" y="3657028"/>
            <a:ext cx="353548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57660"/>
            <a:ext cx="466549" cy="4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15995"/>
            <a:ext cx="390377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216" y="4572292"/>
            <a:ext cx="361812" cy="4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9084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14175"/>
            <a:ext cx="390377" cy="4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4575825"/>
            <a:ext cx="466549" cy="4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360045" y="899795"/>
            <a:ext cx="8615725" cy="332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852376"/>
            <a:ext cx="399899" cy="43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080922"/>
            <a:ext cx="390377" cy="4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080978"/>
            <a:ext cx="361812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911225" y="1917065"/>
            <a:ext cx="6815500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27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2709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25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706661"/>
            <a:ext cx="466549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5233466"/>
            <a:ext cx="390377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713189"/>
            <a:ext cx="457027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86194"/>
            <a:ext cx="399899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996275"/>
            <a:ext cx="361813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587454"/>
            <a:ext cx="390377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969050"/>
            <a:ext cx="466549" cy="41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198880" y="3573145"/>
            <a:ext cx="9624105" cy="174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38544"/>
            <a:ext cx="390377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59767"/>
            <a:ext cx="361812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59211"/>
            <a:ext cx="390377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699704"/>
            <a:ext cx="457027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39621"/>
            <a:ext cx="466549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589258"/>
            <a:ext cx="399899" cy="4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78251"/>
            <a:ext cx="390377" cy="4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48152"/>
            <a:ext cx="466549" cy="4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147616"/>
            <a:ext cx="361812" cy="4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95836"/>
            <a:ext cx="399898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15179"/>
            <a:ext cx="361813" cy="4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2024-10-18T08:13:07Z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