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52" r:id="rId5"/>
    <p:sldId id="353" r:id="rId6"/>
    <p:sldId id="336" r:id="rId7"/>
    <p:sldId id="335" r:id="rId8"/>
    <p:sldId id="334" r:id="rId9"/>
    <p:sldId id="35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3109595"/>
            <a:ext cx="65722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9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3754124"/>
            <a:ext cx="399899" cy="42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0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1977068"/>
            <a:ext cx="333249" cy="4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2903764"/>
            <a:ext cx="390377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51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1258" y="1155513"/>
            <a:ext cx="422576" cy="37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6292" y="4486000"/>
            <a:ext cx="325736" cy="37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915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647"/>
          <a:stretch>
            <a:fillRect/>
          </a:stretch>
        </p:blipFill>
        <p:spPr>
          <a:xfrm flipV="1">
            <a:off x="360045" y="5563870"/>
            <a:ext cx="11339830" cy="6563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102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51"/>
          <a:stretch>
            <a:fillRect/>
          </a:stretch>
        </p:blipFill>
        <p:spPr>
          <a:xfrm flipV="1">
            <a:off x="360045" y="922450"/>
            <a:ext cx="11339830" cy="564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74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11895" y="3424555"/>
            <a:ext cx="239903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1147699"/>
            <a:ext cx="2485088" cy="53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962" y="3929557"/>
            <a:ext cx="2637430" cy="5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8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1176536"/>
            <a:ext cx="1580554" cy="4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7630" y="2938145"/>
            <a:ext cx="25380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4843436"/>
            <a:ext cx="3123022" cy="4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4833910"/>
            <a:ext cx="780755" cy="4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3095178"/>
            <a:ext cx="1237782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3906439"/>
            <a:ext cx="2542216" cy="53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3928509"/>
            <a:ext cx="2189924" cy="4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274" y="3976127"/>
            <a:ext cx="561763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3016870"/>
            <a:ext cx="828362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8" y="3016870"/>
            <a:ext cx="1104483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8438" y="3064547"/>
            <a:ext cx="561763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289" y="3922737"/>
            <a:ext cx="1447254" cy="4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99685" y="2084070"/>
            <a:ext cx="140208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2291226"/>
            <a:ext cx="666498" cy="4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