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64" r:id="rId4"/>
    <p:sldId id="365" r:id="rId5"/>
    <p:sldId id="324" r:id="rId6"/>
    <p:sldId id="344" r:id="rId7"/>
    <p:sldId id="342" r:id="rId8"/>
    <p:sldId id="341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66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120" y="3067050"/>
            <a:ext cx="1204912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02285"/>
            <a:ext cx="11340000" cy="52653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53602" y="3439888"/>
            <a:ext cx="1828110" cy="304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07052" y="6115433"/>
            <a:ext cx="1780503" cy="304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9385" y="685165"/>
            <a:ext cx="1187323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0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25390" y="1128726"/>
            <a:ext cx="1904282" cy="419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58690" y="2062695"/>
            <a:ext cx="1932847" cy="476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92392" y="3797207"/>
            <a:ext cx="2018539" cy="52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41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12141" y="2023689"/>
            <a:ext cx="1056876" cy="419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15667" y="2966445"/>
            <a:ext cx="1133047" cy="37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15012" y="4699592"/>
            <a:ext cx="1085440" cy="42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804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6246" y="3851982"/>
            <a:ext cx="1094962" cy="42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06599" y="3842460"/>
            <a:ext cx="752191" cy="43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96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57581" y="2168379"/>
            <a:ext cx="685541" cy="419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2569" y="2950387"/>
            <a:ext cx="1818589" cy="419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86095" y="4848188"/>
            <a:ext cx="580806" cy="305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1612" y="5630197"/>
            <a:ext cx="2151838" cy="514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70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77833" y="2052745"/>
            <a:ext cx="1371084" cy="41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7052" y="2043219"/>
            <a:ext cx="742670" cy="428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841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7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63476" y="1062140"/>
            <a:ext cx="1599596" cy="419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95768" y="1987292"/>
            <a:ext cx="1266347" cy="419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01209" y="3818520"/>
            <a:ext cx="1704332" cy="429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38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6630" y="1812290"/>
            <a:ext cx="268414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00806" y="3950461"/>
            <a:ext cx="2275617" cy="305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83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35214" y="4750531"/>
            <a:ext cx="1628161" cy="524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0020" y="631190"/>
            <a:ext cx="11871960" cy="559689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705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4" b="1863"/>
          <a:stretch>
            <a:fillRect/>
          </a:stretch>
        </p:blipFill>
        <p:spPr>
          <a:xfrm>
            <a:off x="407035" y="748665"/>
            <a:ext cx="9650730" cy="5992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935" y="3068955"/>
            <a:ext cx="85852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0325" y="3793490"/>
            <a:ext cx="190182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03745" y="5372735"/>
            <a:ext cx="211645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052833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14178" y="4385268"/>
            <a:ext cx="1334827" cy="39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0820" y="975995"/>
            <a:ext cx="11770360" cy="26098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32815"/>
            <a:ext cx="11340000" cy="36414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06448" y="3834652"/>
            <a:ext cx="2532695" cy="514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30" y="914400"/>
            <a:ext cx="12016740" cy="723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495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81720" y="899795"/>
            <a:ext cx="235839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26690"/>
            <a:ext cx="11340000" cy="278788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101410" y="3979949"/>
            <a:ext cx="2208967" cy="41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63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16980" y="908685"/>
            <a:ext cx="249809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63727" y="2790000"/>
            <a:ext cx="571284" cy="42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403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11225" y="2924810"/>
            <a:ext cx="10632485" cy="2740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49114" y="4032673"/>
            <a:ext cx="1428211" cy="420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81658" y="4147258"/>
            <a:ext cx="837884" cy="305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3421" y="4939807"/>
            <a:ext cx="695062" cy="420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03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70405" y="1864360"/>
            <a:ext cx="87312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02065" y="1986158"/>
            <a:ext cx="2532695" cy="524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63123" y="2033796"/>
            <a:ext cx="561763" cy="381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73753" y="4825414"/>
            <a:ext cx="818841" cy="314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82770" y="4758720"/>
            <a:ext cx="828362" cy="381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050063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84345" y="1868321"/>
            <a:ext cx="1401847" cy="38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52773" y="1868321"/>
            <a:ext cx="2345229" cy="485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64583" y="1912441"/>
            <a:ext cx="520182" cy="344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91735" y="5230288"/>
            <a:ext cx="1401847" cy="38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1890" y="5885180"/>
            <a:ext cx="198501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2024-10-17T11:21:51Z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