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64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65" r:id="rId20"/>
    <p:sldId id="366" r:id="rId21"/>
    <p:sldId id="36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971675"/>
            <a:ext cx="11658600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3168650"/>
            <a:ext cx="8667750" cy="1381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095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428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668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187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867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4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76579"/>
            <a:ext cx="361813" cy="41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130303"/>
            <a:ext cx="390377" cy="42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2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033477"/>
            <a:ext cx="466549" cy="4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968904"/>
            <a:ext cx="361813" cy="42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4913865"/>
            <a:ext cx="361813" cy="4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8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07755" y="4986655"/>
            <a:ext cx="237934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68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00675" y="1058545"/>
            <a:ext cx="306832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43375" y="2157304"/>
            <a:ext cx="1542468" cy="42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4458" y="5062439"/>
            <a:ext cx="1256826" cy="42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65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43778" y="3099606"/>
            <a:ext cx="2884987" cy="42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0654" y="5032594"/>
            <a:ext cx="1237783" cy="42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25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35264" y="2675114"/>
            <a:ext cx="1094962" cy="26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9798" y="3295449"/>
            <a:ext cx="590327" cy="26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59143" y="3877610"/>
            <a:ext cx="571284" cy="29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1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87002" y="1128598"/>
            <a:ext cx="866448" cy="4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1430" y="4867275"/>
            <a:ext cx="141414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566" y="2167411"/>
            <a:ext cx="1894760" cy="53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8841" y="4111411"/>
            <a:ext cx="2247052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7404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9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8775" y="995045"/>
            <a:ext cx="129476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6473" y="1604783"/>
            <a:ext cx="599848" cy="37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7506" y="2842917"/>
            <a:ext cx="952141" cy="29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79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1672424"/>
            <a:ext cx="1447254" cy="3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7455" y="2282734"/>
            <a:ext cx="1837632" cy="3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0151" y="2912116"/>
            <a:ext cx="1485340" cy="362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20906" y="4142273"/>
            <a:ext cx="2085188" cy="37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77230" y="4723130"/>
            <a:ext cx="200279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20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6040" y="1562100"/>
            <a:ext cx="91948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7103" y="2253878"/>
            <a:ext cx="1028312" cy="29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5314" y="3483810"/>
            <a:ext cx="409420" cy="30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05541" y="4103544"/>
            <a:ext cx="1494860" cy="30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06498" y="5343010"/>
            <a:ext cx="476070" cy="29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8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9496" y="2320112"/>
            <a:ext cx="971183" cy="3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6171" y="2320112"/>
            <a:ext cx="266599" cy="3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38740" y="2405890"/>
            <a:ext cx="485591" cy="28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92525" y="3439160"/>
            <a:ext cx="65214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11183" y="3549605"/>
            <a:ext cx="599848" cy="3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96523" y="3549605"/>
            <a:ext cx="418942" cy="3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97229" y="4788629"/>
            <a:ext cx="990226" cy="29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68161" y="4864877"/>
            <a:ext cx="238035" cy="21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86901" y="4788629"/>
            <a:ext cx="1818589" cy="29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4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81020" y="3017520"/>
            <a:ext cx="80137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9848" y="3085159"/>
            <a:ext cx="1447254" cy="52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44030" y="3085159"/>
            <a:ext cx="2113753" cy="52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41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52645" y="2078355"/>
            <a:ext cx="114046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3425" y="2025650"/>
            <a:ext cx="264223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5375" y="2924810"/>
            <a:ext cx="15671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94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2024-10-17T13:59:28Z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