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6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0" y="3081020"/>
            <a:ext cx="666750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7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5"/>
          <a:stretch>
            <a:fillRect/>
          </a:stretch>
        </p:blipFill>
        <p:spPr>
          <a:xfrm>
            <a:off x="1703070" y="1052830"/>
            <a:ext cx="8543970" cy="21951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280" y="764745"/>
            <a:ext cx="927728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1882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109551"/>
            <a:ext cx="399899" cy="4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92785"/>
            <a:ext cx="9913620" cy="6162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115" y="2493010"/>
            <a:ext cx="67500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236057"/>
            <a:ext cx="390377" cy="4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62"/>
          <a:stretch>
            <a:fillRect/>
          </a:stretch>
        </p:blipFill>
        <p:spPr>
          <a:xfrm>
            <a:off x="2207260" y="763905"/>
            <a:ext cx="8296910" cy="32404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38" b="1965"/>
          <a:stretch>
            <a:fillRect/>
          </a:stretch>
        </p:blipFill>
        <p:spPr>
          <a:xfrm>
            <a:off x="2207260" y="3645535"/>
            <a:ext cx="8296910" cy="30956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923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5983" y="2181622"/>
            <a:ext cx="438985" cy="4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/>
          <a:stretch>
            <a:fillRect/>
          </a:stretch>
        </p:blipFill>
        <p:spPr>
          <a:xfrm>
            <a:off x="407035" y="692785"/>
            <a:ext cx="10238740" cy="6082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9895" y="1470025"/>
            <a:ext cx="69977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34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38639" y="2740081"/>
            <a:ext cx="656977" cy="30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68110" y="3397934"/>
            <a:ext cx="904534" cy="29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25793" y="4084389"/>
            <a:ext cx="742670" cy="26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74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8488" y="1128626"/>
            <a:ext cx="571284" cy="26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54910" y="2317115"/>
            <a:ext cx="100901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53551" y="3062428"/>
            <a:ext cx="323727" cy="29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43879" y="3795939"/>
            <a:ext cx="618891" cy="2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2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40503" y="1759414"/>
            <a:ext cx="1475818" cy="30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9848" y="2418298"/>
            <a:ext cx="1428211" cy="37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40201" y="3077182"/>
            <a:ext cx="990226" cy="29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94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9622" y="1023883"/>
            <a:ext cx="1171133" cy="30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8841" y="2986958"/>
            <a:ext cx="1561511" cy="30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4231" y="3654023"/>
            <a:ext cx="1685289" cy="37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7959" y="4302028"/>
            <a:ext cx="1256826" cy="30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09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34156" y="1795814"/>
            <a:ext cx="409420" cy="26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3299" y="3072826"/>
            <a:ext cx="1133047" cy="29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78337" y="4416547"/>
            <a:ext cx="371335" cy="26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5869" y="5035993"/>
            <a:ext cx="1323476" cy="37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15617" y="5684029"/>
            <a:ext cx="895012" cy="30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5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92544" y="2443387"/>
            <a:ext cx="923576" cy="26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2569" y="2443387"/>
            <a:ext cx="380856" cy="26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96826" y="3758125"/>
            <a:ext cx="771234" cy="26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7210" y="3561715"/>
            <a:ext cx="107188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980"/>
            <a:ext cx="11340000" cy="3083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88585" y="1853565"/>
            <a:ext cx="83248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7279" y="1987705"/>
            <a:ext cx="952141" cy="42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48110" y="1987705"/>
            <a:ext cx="1142569" cy="42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26690"/>
            <a:ext cx="11340000" cy="302213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040120" y="4819650"/>
            <a:ext cx="88265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29471" y="4913720"/>
            <a:ext cx="2247052" cy="4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301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3551" y="2975786"/>
            <a:ext cx="1418690" cy="42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6196" y="2966240"/>
            <a:ext cx="752191" cy="42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70200"/>
            <a:ext cx="11340000" cy="30668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35818" y="5160749"/>
            <a:ext cx="1085440" cy="314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78085" y="5046457"/>
            <a:ext cx="1523425" cy="4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9773" y="5094078"/>
            <a:ext cx="561764" cy="38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2024-10-17T13:13:24Z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