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" y="1989455"/>
            <a:ext cx="11976100" cy="726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9514"/>
          <a:stretch>
            <a:fillRect/>
          </a:stretch>
        </p:blipFill>
        <p:spPr>
          <a:xfrm>
            <a:off x="368935" y="3173730"/>
            <a:ext cx="11455400" cy="613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50000" r="14806"/>
          <a:stretch>
            <a:fillRect/>
          </a:stretch>
        </p:blipFill>
        <p:spPr>
          <a:xfrm>
            <a:off x="368935" y="3931285"/>
            <a:ext cx="9759315" cy="75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4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0635" y="2808605"/>
            <a:ext cx="9893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889" y="4928397"/>
            <a:ext cx="837884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1147572"/>
            <a:ext cx="1951889" cy="43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4051786"/>
            <a:ext cx="314206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023577"/>
            <a:ext cx="1923324" cy="5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2956717"/>
            <a:ext cx="2199445" cy="41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954" y="5737095"/>
            <a:ext cx="2332745" cy="42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7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38287" y="2167750"/>
            <a:ext cx="552241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44691"/>
            <a:ext cx="1313954" cy="4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14962" y="3969291"/>
            <a:ext cx="1742419" cy="5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89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7484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4770"/>
            <a:ext cx="11340000" cy="16951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017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8518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097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475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8030" y="814705"/>
            <a:ext cx="332232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662706"/>
            <a:ext cx="590327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3777498"/>
            <a:ext cx="933098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3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37" y="1155130"/>
            <a:ext cx="38738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834" y="3148927"/>
            <a:ext cx="359038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834" y="5133275"/>
            <a:ext cx="359038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580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959" y="1112694"/>
            <a:ext cx="459061" cy="41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433" y="5030943"/>
            <a:ext cx="384112" cy="43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1081261"/>
            <a:ext cx="1352040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1644128"/>
            <a:ext cx="1142569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836641"/>
            <a:ext cx="761712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0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3705" y="1543685"/>
            <a:ext cx="22720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2846656"/>
            <a:ext cx="1504382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6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985754"/>
            <a:ext cx="1637683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2176794"/>
            <a:ext cx="1085440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0610" y="3290570"/>
            <a:ext cx="14947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2243204"/>
            <a:ext cx="1066397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2243204"/>
            <a:ext cx="1123526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6196" y="4024618"/>
            <a:ext cx="742670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4062723"/>
            <a:ext cx="637934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5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604886"/>
            <a:ext cx="790277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1642988"/>
            <a:ext cx="637934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6498" y="2871777"/>
            <a:ext cx="437984" cy="2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2871777"/>
            <a:ext cx="914055" cy="2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8564" y="2871777"/>
            <a:ext cx="437984" cy="2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1575" y="4450080"/>
            <a:ext cx="7518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7052" y="4586366"/>
            <a:ext cx="618891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570" y="4594225"/>
            <a:ext cx="119951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29017" y="4662570"/>
            <a:ext cx="790278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4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3084686"/>
            <a:ext cx="2228010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2024-10-17T08:17:30Z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