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78" r:id="rId4"/>
    <p:sldId id="324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3114675"/>
            <a:ext cx="10077450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9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39697" y="3035424"/>
            <a:ext cx="1409168" cy="428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4735" y="3035424"/>
            <a:ext cx="352292" cy="428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2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3173" y="2120529"/>
            <a:ext cx="1456775" cy="42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24332" y="2168206"/>
            <a:ext cx="1152090" cy="476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4300" y="2977515"/>
            <a:ext cx="192659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19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3914715"/>
            <a:ext cx="1666246" cy="4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0856" y="3914715"/>
            <a:ext cx="352292" cy="4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53753" y="3914715"/>
            <a:ext cx="2170882" cy="524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32815"/>
            <a:ext cx="11340000" cy="35524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68614" y="3918553"/>
            <a:ext cx="1780503" cy="30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585" y="850900"/>
            <a:ext cx="11974830" cy="706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77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5012" y="2082657"/>
            <a:ext cx="3446750" cy="42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67405" y="3122250"/>
            <a:ext cx="837884" cy="41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23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25340" y="1214493"/>
            <a:ext cx="1770982" cy="304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24836" y="2939441"/>
            <a:ext cx="895012" cy="428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39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54911" y="3949264"/>
            <a:ext cx="1428211" cy="524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3047" y="5778822"/>
            <a:ext cx="3170629" cy="533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45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9219" y="2045310"/>
            <a:ext cx="1447254" cy="524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53602" y="2971102"/>
            <a:ext cx="1904282" cy="534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9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77715" y="1928495"/>
            <a:ext cx="201295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01612" y="2982110"/>
            <a:ext cx="2028060" cy="534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2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5919" y="3900485"/>
            <a:ext cx="704584" cy="42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54458" y="3948112"/>
            <a:ext cx="1190176" cy="38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8589" y="3900485"/>
            <a:ext cx="1152090" cy="42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655" y="700405"/>
            <a:ext cx="11871960" cy="54578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2775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53652" y="2005865"/>
            <a:ext cx="552241" cy="38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05642" y="1958179"/>
            <a:ext cx="1304433" cy="429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14609" y="2072626"/>
            <a:ext cx="656977" cy="41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26690"/>
            <a:ext cx="11340000" cy="178731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749622" y="4811859"/>
            <a:ext cx="1018790" cy="43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96574" y="4869206"/>
            <a:ext cx="885491" cy="382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9"/>
          <a:stretch>
            <a:fillRect/>
          </a:stretch>
        </p:blipFill>
        <p:spPr>
          <a:xfrm>
            <a:off x="911225" y="5579745"/>
            <a:ext cx="3431585" cy="974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57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39042" y="2054756"/>
            <a:ext cx="942619" cy="42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81360" y="2064300"/>
            <a:ext cx="875969" cy="419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11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63727" y="3062279"/>
            <a:ext cx="1294911" cy="41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00856" y="3062279"/>
            <a:ext cx="1218740" cy="41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39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30831" y="4972202"/>
            <a:ext cx="1961410" cy="524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0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25289" y="3083211"/>
            <a:ext cx="1656725" cy="41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1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16523" y="1100467"/>
            <a:ext cx="714105" cy="42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57783" y="2160079"/>
            <a:ext cx="628413" cy="315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73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63778" y="1042833"/>
            <a:ext cx="1932846" cy="523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0528" y="3052020"/>
            <a:ext cx="628413" cy="30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43375" y="3889976"/>
            <a:ext cx="1466297" cy="41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4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9899" y="2101724"/>
            <a:ext cx="1066397" cy="429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556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88261" y="2072858"/>
            <a:ext cx="2294659" cy="524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9647" y="3970409"/>
            <a:ext cx="1837632" cy="42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45795"/>
            <a:ext cx="11340000" cy="3591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4451205"/>
            <a:ext cx="2247052" cy="4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585" y="723900"/>
            <a:ext cx="11974830" cy="818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16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82015" y="2005758"/>
            <a:ext cx="1466297" cy="41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87845" y="3550920"/>
            <a:ext cx="236156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05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30730" y="1995262"/>
            <a:ext cx="2951637" cy="42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22335" y="3549650"/>
            <a:ext cx="237744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2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9722" y="1205144"/>
            <a:ext cx="552240" cy="371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044290"/>
            <a:ext cx="2713602" cy="42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48161" y="3827475"/>
            <a:ext cx="1542468" cy="41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3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78136" y="2026185"/>
            <a:ext cx="2665994" cy="41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97632" y="2913771"/>
            <a:ext cx="1437732" cy="524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39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4282" y="4036001"/>
            <a:ext cx="1085440" cy="31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54156" y="3921618"/>
            <a:ext cx="1456775" cy="42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67758" y="3969278"/>
            <a:ext cx="561763" cy="38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14911" y="3969278"/>
            <a:ext cx="1104483" cy="476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30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35314" y="3008186"/>
            <a:ext cx="1466297" cy="42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43929" y="3008186"/>
            <a:ext cx="1428212" cy="52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2024-10-17T12:47:22Z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